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380" r:id="rId2"/>
    <p:sldId id="344" r:id="rId3"/>
    <p:sldId id="345" r:id="rId4"/>
    <p:sldId id="375" r:id="rId5"/>
    <p:sldId id="361" r:id="rId6"/>
    <p:sldId id="363" r:id="rId7"/>
    <p:sldId id="364" r:id="rId8"/>
    <p:sldId id="365" r:id="rId9"/>
    <p:sldId id="366" r:id="rId10"/>
    <p:sldId id="368" r:id="rId11"/>
    <p:sldId id="369" r:id="rId12"/>
    <p:sldId id="370" r:id="rId13"/>
    <p:sldId id="371" r:id="rId14"/>
    <p:sldId id="379" r:id="rId15"/>
    <p:sldId id="259" r:id="rId16"/>
    <p:sldId id="302" r:id="rId17"/>
    <p:sldId id="357" r:id="rId18"/>
    <p:sldId id="321" r:id="rId19"/>
    <p:sldId id="322" r:id="rId20"/>
    <p:sldId id="359" r:id="rId21"/>
    <p:sldId id="358" r:id="rId22"/>
    <p:sldId id="323" r:id="rId23"/>
    <p:sldId id="320" r:id="rId24"/>
    <p:sldId id="328" r:id="rId25"/>
    <p:sldId id="373" r:id="rId26"/>
    <p:sldId id="372" r:id="rId27"/>
    <p:sldId id="327" r:id="rId28"/>
    <p:sldId id="376" r:id="rId29"/>
    <p:sldId id="374" r:id="rId30"/>
    <p:sldId id="377" r:id="rId31"/>
    <p:sldId id="3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01"/>
    <p:restoredTop sz="94673"/>
  </p:normalViewPr>
  <p:slideViewPr>
    <p:cSldViewPr snapToGrid="0">
      <p:cViewPr varScale="1">
        <p:scale>
          <a:sx n="171" d="100"/>
          <a:sy n="171" d="100"/>
        </p:scale>
        <p:origin x="68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1DEDDB-5793-B44D-8764-F37FC8FC1492}" type="datetimeFigureOut">
              <a:rPr lang="en-US" smtClean="0"/>
              <a:t>3/19/24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C94220-4C1C-964F-915B-9AB66582C014}" type="slidenum">
              <a:rPr lang="en-US" smtClean="0"/>
              <a:t>‹#›</a:t>
            </a:fld>
            <a:endParaRPr lang="en-US"/>
          </a:p>
        </p:txBody>
      </p:sp>
    </p:spTree>
    <p:extLst>
      <p:ext uri="{BB962C8B-B14F-4D97-AF65-F5344CB8AC3E}">
        <p14:creationId xmlns:p14="http://schemas.microsoft.com/office/powerpoint/2010/main" val="65800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CF89DC-F844-3149-9328-A2860A0EFFAD}" type="slidenum">
              <a:rPr lang="en-US" smtClean="0"/>
              <a:t>1</a:t>
            </a:fld>
            <a:endParaRPr lang="en-US"/>
          </a:p>
        </p:txBody>
      </p:sp>
    </p:spTree>
    <p:extLst>
      <p:ext uri="{BB962C8B-B14F-4D97-AF65-F5344CB8AC3E}">
        <p14:creationId xmlns:p14="http://schemas.microsoft.com/office/powerpoint/2010/main" val="1579225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CF89DC-F844-3149-9328-A2860A0EFFAD}" type="slidenum">
              <a:rPr lang="en-US" smtClean="0"/>
              <a:t>4</a:t>
            </a:fld>
            <a:endParaRPr lang="en-US"/>
          </a:p>
        </p:txBody>
      </p:sp>
    </p:spTree>
    <p:extLst>
      <p:ext uri="{BB962C8B-B14F-4D97-AF65-F5344CB8AC3E}">
        <p14:creationId xmlns:p14="http://schemas.microsoft.com/office/powerpoint/2010/main" val="1719719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exoplanet is detected by telescopes and then observed with telescopes capable of detecting infrared radiation, one of the questions is, what type of molecules are there and how are they produced? Volcano-type activity, geological processes, and even weather related events can bring molecules to the atmosphere. Even potentially life, with the important caveat that we need to look for molecules that are produced by life and not also produced via geochemistry.</a:t>
            </a:r>
          </a:p>
          <a:p>
            <a:endParaRPr lang="en-US"/>
          </a:p>
          <a:p>
            <a:r>
              <a:rPr lang="en-US"/>
              <a:t>With planets in our own solar system, like Mars or Venus, we can conceivably go to the planets and get physical samples of that atmosphere to </a:t>
            </a:r>
            <a:r>
              <a:rPr lang="en-US" err="1"/>
              <a:t>charaterise</a:t>
            </a:r>
            <a:r>
              <a:rPr lang="en-US"/>
              <a:t>. But with exoplanets outside our solar system, we can not do that! So instead, we use spectroscopy to gain information about what molecules are in the atmosphere.</a:t>
            </a:r>
          </a:p>
        </p:txBody>
      </p:sp>
      <p:sp>
        <p:nvSpPr>
          <p:cNvPr id="4" name="Slide Number Placeholder 3"/>
          <p:cNvSpPr>
            <a:spLocks noGrp="1"/>
          </p:cNvSpPr>
          <p:nvPr>
            <p:ph type="sldNum" sz="quarter" idx="5"/>
          </p:nvPr>
        </p:nvSpPr>
        <p:spPr/>
        <p:txBody>
          <a:bodyPr/>
          <a:lstStyle/>
          <a:p>
            <a:fld id="{5FCF89DC-F844-3149-9328-A2860A0EFFAD}" type="slidenum">
              <a:rPr lang="en-US" smtClean="0"/>
              <a:t>5</a:t>
            </a:fld>
            <a:endParaRPr lang="en-US"/>
          </a:p>
        </p:txBody>
      </p:sp>
    </p:spTree>
    <p:extLst>
      <p:ext uri="{BB962C8B-B14F-4D97-AF65-F5344CB8AC3E}">
        <p14:creationId xmlns:p14="http://schemas.microsoft.com/office/powerpoint/2010/main" val="598665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CF89DC-F844-3149-9328-A2860A0EFFAD}" type="slidenum">
              <a:rPr lang="en-US" smtClean="0"/>
              <a:t>24</a:t>
            </a:fld>
            <a:endParaRPr lang="en-US"/>
          </a:p>
        </p:txBody>
      </p:sp>
    </p:spTree>
    <p:extLst>
      <p:ext uri="{BB962C8B-B14F-4D97-AF65-F5344CB8AC3E}">
        <p14:creationId xmlns:p14="http://schemas.microsoft.com/office/powerpoint/2010/main" val="10047370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CF89DC-F844-3149-9328-A2860A0EFFAD}" type="slidenum">
              <a:rPr lang="en-US" smtClean="0"/>
              <a:t>25</a:t>
            </a:fld>
            <a:endParaRPr lang="en-US"/>
          </a:p>
        </p:txBody>
      </p:sp>
    </p:spTree>
    <p:extLst>
      <p:ext uri="{BB962C8B-B14F-4D97-AF65-F5344CB8AC3E}">
        <p14:creationId xmlns:p14="http://schemas.microsoft.com/office/powerpoint/2010/main" val="394995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CF89DC-F844-3149-9328-A2860A0EFFAD}" type="slidenum">
              <a:rPr lang="en-US" smtClean="0"/>
              <a:t>27</a:t>
            </a:fld>
            <a:endParaRPr lang="en-US"/>
          </a:p>
        </p:txBody>
      </p:sp>
    </p:spTree>
    <p:extLst>
      <p:ext uri="{BB962C8B-B14F-4D97-AF65-F5344CB8AC3E}">
        <p14:creationId xmlns:p14="http://schemas.microsoft.com/office/powerpoint/2010/main" val="186980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CF3E-A22E-43CA-88D2-B215E50C7E2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421B318-ABD9-B989-7C9A-BCB2736DA1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AACD384-F719-929F-1F37-38F7D910ACBD}"/>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5" name="Footer Placeholder 4">
            <a:extLst>
              <a:ext uri="{FF2B5EF4-FFF2-40B4-BE49-F238E27FC236}">
                <a16:creationId xmlns:a16="http://schemas.microsoft.com/office/drawing/2014/main" id="{3525B6FD-3139-F5E9-A3F2-B9174981F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401A1E-F4AF-5837-9D21-6D190A5704BA}"/>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474004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D1F28-D59A-627A-8A08-4BCFE697F42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8CDFB84-A261-741A-F921-B39131AEA0E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89E669E-30F3-5F95-301B-9709C2840280}"/>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5" name="Footer Placeholder 4">
            <a:extLst>
              <a:ext uri="{FF2B5EF4-FFF2-40B4-BE49-F238E27FC236}">
                <a16:creationId xmlns:a16="http://schemas.microsoft.com/office/drawing/2014/main" id="{E8146716-BAE3-41D2-3206-C75CB5798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2B8E5-B8CB-08A8-AD30-2D4B86314E7F}"/>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527159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8B4427-D500-436A-1888-7ED4E6068AF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5D9491E-EF87-6203-D724-D3EA689E831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B35847-239C-387C-99F9-1733E31F599E}"/>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5" name="Footer Placeholder 4">
            <a:extLst>
              <a:ext uri="{FF2B5EF4-FFF2-40B4-BE49-F238E27FC236}">
                <a16:creationId xmlns:a16="http://schemas.microsoft.com/office/drawing/2014/main" id="{F75F4B4A-167B-0B38-5387-C332E5D66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1F8AB-0C47-8F3F-310B-46468F9CC6A2}"/>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3859642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F8E36-4D48-C2FC-55E1-1E8AD82343F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21B4E70-9E6A-AE64-D41B-B006571F7A1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A10C41C-24A2-496C-AB23-DDF86A17ADD0}"/>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5" name="Footer Placeholder 4">
            <a:extLst>
              <a:ext uri="{FF2B5EF4-FFF2-40B4-BE49-F238E27FC236}">
                <a16:creationId xmlns:a16="http://schemas.microsoft.com/office/drawing/2014/main" id="{C2DACC79-E138-8398-AB95-0FAAC089EB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9BE8EA-5223-9051-AA14-B8CD6BE04BF5}"/>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7405836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4771C-9CD6-7AA1-4494-73EDE8D5D1B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4AE7405-2372-42EB-436D-9DCAAA241F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6ED44BA-09D3-4C0C-00EB-78FB2E1BE66B}"/>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5" name="Footer Placeholder 4">
            <a:extLst>
              <a:ext uri="{FF2B5EF4-FFF2-40B4-BE49-F238E27FC236}">
                <a16:creationId xmlns:a16="http://schemas.microsoft.com/office/drawing/2014/main" id="{B80CE37C-888D-635E-5D96-D575E39AB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CFAB2B-A6C7-B059-1E97-9EACC6B5E2C2}"/>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2134844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F340-73E9-79C9-8D09-AE22EC43A2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CF40A3-9F39-1182-39A6-E7937ED3405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4EBBFF1-81F7-CF86-0C1A-109B358EDAA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5BE9604-03F7-3279-CE5E-E56F33A08406}"/>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6" name="Footer Placeholder 5">
            <a:extLst>
              <a:ext uri="{FF2B5EF4-FFF2-40B4-BE49-F238E27FC236}">
                <a16:creationId xmlns:a16="http://schemas.microsoft.com/office/drawing/2014/main" id="{0D88BECC-7AF4-E0C7-84FA-8DAC5E06C6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E909D9-5E6F-43F9-33B9-01167B7D6D51}"/>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1226178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2CB4C-1E66-97B8-9A43-76F0C192759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F781479-A705-2608-1D67-D3563E308D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14436E1-17EE-3630-6AE1-9DA6239C68F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E2FB336-8F18-AA3F-F2A1-38A01FA654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8AF98EE-13B1-2ED7-277E-1009D460F4C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424BC7C-6A5A-C936-BC1C-11216DF5B0CA}"/>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8" name="Footer Placeholder 7">
            <a:extLst>
              <a:ext uri="{FF2B5EF4-FFF2-40B4-BE49-F238E27FC236}">
                <a16:creationId xmlns:a16="http://schemas.microsoft.com/office/drawing/2014/main" id="{2706C47E-46C3-0594-D51B-93F2003FEC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E84ABF-064E-44EC-E5E1-93FE5B434F36}"/>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29718437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C93D-A57F-F869-946E-B57367C3B76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48EFD77-44FC-9410-F72C-F91152C5CE28}"/>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4" name="Footer Placeholder 3">
            <a:extLst>
              <a:ext uri="{FF2B5EF4-FFF2-40B4-BE49-F238E27FC236}">
                <a16:creationId xmlns:a16="http://schemas.microsoft.com/office/drawing/2014/main" id="{6F4BEB4A-FC19-EBD4-C5A7-A95DB3A295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4635A70-69AE-DCF3-D22B-17BD23CC405C}"/>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3976628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3F4161-D46D-6051-9E4C-B3EA3ECD1376}"/>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3" name="Footer Placeholder 2">
            <a:extLst>
              <a:ext uri="{FF2B5EF4-FFF2-40B4-BE49-F238E27FC236}">
                <a16:creationId xmlns:a16="http://schemas.microsoft.com/office/drawing/2014/main" id="{DFFCBA96-99DA-75C7-6FB5-F776E424F39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810A1D-8849-92D4-2778-9AA3A30E9EE4}"/>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3424117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A2ABF-E032-F572-9C8A-373E621A7D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73AA53E-96FB-9008-CD8E-22FAC41C7D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DC39738-FC19-5B01-7246-BDDD2796A9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DC1A55-76CB-09EB-DB67-FCCC537BBAC1}"/>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6" name="Footer Placeholder 5">
            <a:extLst>
              <a:ext uri="{FF2B5EF4-FFF2-40B4-BE49-F238E27FC236}">
                <a16:creationId xmlns:a16="http://schemas.microsoft.com/office/drawing/2014/main" id="{BD12A7D7-7472-5397-3357-C82EB57D2E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CA6D02-19A7-A4A5-AA4E-B8C2FD01832A}"/>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909466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20610-CA7B-3A3F-385B-DED5A42A35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E7175CF-80B8-6E26-2C1D-007F77367D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2937BA-8A28-8376-C7F6-95770693DF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54D222-228A-01BD-F8CD-4BDE8EB4B0DD}"/>
              </a:ext>
            </a:extLst>
          </p:cNvPr>
          <p:cNvSpPr>
            <a:spLocks noGrp="1"/>
          </p:cNvSpPr>
          <p:nvPr>
            <p:ph type="dt" sz="half" idx="10"/>
          </p:nvPr>
        </p:nvSpPr>
        <p:spPr/>
        <p:txBody>
          <a:bodyPr/>
          <a:lstStyle/>
          <a:p>
            <a:fld id="{AD4370FF-9C9D-1B48-AC49-51BA31154067}" type="datetimeFigureOut">
              <a:rPr lang="en-US" smtClean="0"/>
              <a:t>3/19/24</a:t>
            </a:fld>
            <a:endParaRPr lang="en-US"/>
          </a:p>
        </p:txBody>
      </p:sp>
      <p:sp>
        <p:nvSpPr>
          <p:cNvPr id="6" name="Footer Placeholder 5">
            <a:extLst>
              <a:ext uri="{FF2B5EF4-FFF2-40B4-BE49-F238E27FC236}">
                <a16:creationId xmlns:a16="http://schemas.microsoft.com/office/drawing/2014/main" id="{6DADC1BD-0827-5AB8-306F-801482C87B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5939E5-6A44-2BA5-0051-21AA37024715}"/>
              </a:ext>
            </a:extLst>
          </p:cNvPr>
          <p:cNvSpPr>
            <a:spLocks noGrp="1"/>
          </p:cNvSpPr>
          <p:nvPr>
            <p:ph type="sldNum" sz="quarter" idx="12"/>
          </p:nvPr>
        </p:nvSpPr>
        <p:spPr/>
        <p:txBody>
          <a:bodyPr/>
          <a:lstStyle/>
          <a:p>
            <a:fld id="{61A18CEF-4ECA-A540-93BD-AB8E46918D39}" type="slidenum">
              <a:rPr lang="en-US" smtClean="0"/>
              <a:t>‹#›</a:t>
            </a:fld>
            <a:endParaRPr lang="en-US"/>
          </a:p>
        </p:txBody>
      </p:sp>
    </p:spTree>
    <p:extLst>
      <p:ext uri="{BB962C8B-B14F-4D97-AF65-F5344CB8AC3E}">
        <p14:creationId xmlns:p14="http://schemas.microsoft.com/office/powerpoint/2010/main" val="371210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3C86C5-A0AC-0DF6-01DE-0719D1149A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8F01A8A-132C-12B0-F2B0-0DA38F0FC3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1194C51-E52D-B047-F996-34CD95CA4E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4370FF-9C9D-1B48-AC49-51BA31154067}" type="datetimeFigureOut">
              <a:rPr lang="en-US" smtClean="0"/>
              <a:t>3/19/24</a:t>
            </a:fld>
            <a:endParaRPr lang="en-US"/>
          </a:p>
        </p:txBody>
      </p:sp>
      <p:sp>
        <p:nvSpPr>
          <p:cNvPr id="5" name="Footer Placeholder 4">
            <a:extLst>
              <a:ext uri="{FF2B5EF4-FFF2-40B4-BE49-F238E27FC236}">
                <a16:creationId xmlns:a16="http://schemas.microsoft.com/office/drawing/2014/main" id="{50285EA8-B2C4-1A52-DFF7-85B0E46EC1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7BB200-C61C-665B-13A7-4A85FB2DF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A18CEF-4ECA-A540-93BD-AB8E46918D39}" type="slidenum">
              <a:rPr lang="en-US" smtClean="0"/>
              <a:t>‹#›</a:t>
            </a:fld>
            <a:endParaRPr lang="en-US"/>
          </a:p>
        </p:txBody>
      </p:sp>
    </p:spTree>
    <p:extLst>
      <p:ext uri="{BB962C8B-B14F-4D97-AF65-F5344CB8AC3E}">
        <p14:creationId xmlns:p14="http://schemas.microsoft.com/office/powerpoint/2010/main" val="2200267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73.png"/><Relationship Id="rId4"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8.sv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1.jpe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CBBDF5C-D4A5-9978-D4D3-5D754A61F7E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03" b="90785" l="8668" r="89964">
                        <a14:foregroundMark x1="50547" y1="8303" x2="50547" y2="8303"/>
                        <a14:foregroundMark x1="8668" y1="51186" x2="8668" y2="51186"/>
                        <a14:foregroundMark x1="52920" y1="90785" x2="52920" y2="90785"/>
                      </a14:backgroundRemoval>
                    </a14:imgEffect>
                  </a14:imgLayer>
                </a14:imgProps>
              </a:ext>
            </a:extLst>
          </a:blip>
          <a:stretch>
            <a:fillRect/>
          </a:stretch>
        </p:blipFill>
        <p:spPr>
          <a:xfrm>
            <a:off x="3413910" y="1055430"/>
            <a:ext cx="11605140" cy="11605140"/>
          </a:xfrm>
          <a:prstGeom prst="rect">
            <a:avLst/>
          </a:prstGeom>
        </p:spPr>
      </p:pic>
      <p:sp>
        <p:nvSpPr>
          <p:cNvPr id="26" name="Freeform 25">
            <a:extLst>
              <a:ext uri="{FF2B5EF4-FFF2-40B4-BE49-F238E27FC236}">
                <a16:creationId xmlns:a16="http://schemas.microsoft.com/office/drawing/2014/main" id="{26D5EE33-F280-9A4A-29D2-37BB75F81D4D}"/>
              </a:ext>
            </a:extLst>
          </p:cNvPr>
          <p:cNvSpPr/>
          <p:nvPr/>
        </p:nvSpPr>
        <p:spPr>
          <a:xfrm>
            <a:off x="6282" y="0"/>
            <a:ext cx="4040769" cy="4272456"/>
          </a:xfrm>
          <a:custGeom>
            <a:avLst/>
            <a:gdLst>
              <a:gd name="connsiteX0" fmla="*/ 0 w 4992325"/>
              <a:gd name="connsiteY0" fmla="*/ 0 h 5357996"/>
              <a:gd name="connsiteX1" fmla="*/ 4809923 w 4992325"/>
              <a:gd name="connsiteY1" fmla="*/ 0 h 5357996"/>
              <a:gd name="connsiteX2" fmla="*/ 4861987 w 4992325"/>
              <a:gd name="connsiteY2" fmla="*/ 183345 h 5357996"/>
              <a:gd name="connsiteX3" fmla="*/ 4992325 w 4992325"/>
              <a:gd name="connsiteY3" fmla="*/ 1217996 h 5357996"/>
              <a:gd name="connsiteX4" fmla="*/ 852325 w 4992325"/>
              <a:gd name="connsiteY4" fmla="*/ 5357996 h 5357996"/>
              <a:gd name="connsiteX5" fmla="*/ 17971 w 4992325"/>
              <a:gd name="connsiteY5" fmla="*/ 5273886 h 5357996"/>
              <a:gd name="connsiteX6" fmla="*/ 0 w 4992325"/>
              <a:gd name="connsiteY6" fmla="*/ 5269739 h 5357996"/>
              <a:gd name="connsiteX7" fmla="*/ 0 w 4992325"/>
              <a:gd name="connsiteY7" fmla="*/ 0 h 53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2325" h="5357996">
                <a:moveTo>
                  <a:pt x="0" y="0"/>
                </a:moveTo>
                <a:lnTo>
                  <a:pt x="4809923" y="0"/>
                </a:lnTo>
                <a:lnTo>
                  <a:pt x="4861987" y="183345"/>
                </a:lnTo>
                <a:cubicBezTo>
                  <a:pt x="4947073" y="514047"/>
                  <a:pt x="4992325" y="860737"/>
                  <a:pt x="4992325" y="1217996"/>
                </a:cubicBezTo>
                <a:cubicBezTo>
                  <a:pt x="4992325" y="3504455"/>
                  <a:pt x="3138784" y="5357996"/>
                  <a:pt x="852325" y="5357996"/>
                </a:cubicBezTo>
                <a:cubicBezTo>
                  <a:pt x="566518" y="5357996"/>
                  <a:pt x="287475" y="5329035"/>
                  <a:pt x="17971" y="5273886"/>
                </a:cubicBezTo>
                <a:lnTo>
                  <a:pt x="0" y="5269739"/>
                </a:lnTo>
                <a:lnTo>
                  <a:pt x="0" y="0"/>
                </a:lnTo>
                <a:close/>
              </a:path>
            </a:pathLst>
          </a:custGeom>
          <a:gradFill flip="none" rotWithShape="1">
            <a:gsLst>
              <a:gs pos="72000">
                <a:srgbClr val="FFF2CC">
                  <a:alpha val="0"/>
                </a:srgbClr>
              </a:gs>
              <a:gs pos="39000">
                <a:srgbClr val="E69328"/>
              </a:gs>
              <a:gs pos="7000">
                <a:srgbClr val="FECE4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 name="Rectangle 1">
            <a:extLst>
              <a:ext uri="{FF2B5EF4-FFF2-40B4-BE49-F238E27FC236}">
                <a16:creationId xmlns:a16="http://schemas.microsoft.com/office/drawing/2014/main" id="{5CAE3A93-C32A-74A5-2A46-A9A2B47B92A4}"/>
              </a:ext>
            </a:extLst>
          </p:cNvPr>
          <p:cNvSpPr/>
          <p:nvPr/>
        </p:nvSpPr>
        <p:spPr>
          <a:xfrm>
            <a:off x="-86591" y="-280554"/>
            <a:ext cx="12365182" cy="7793181"/>
          </a:xfrm>
          <a:prstGeom prst="rect">
            <a:avLst/>
          </a:prstGeom>
          <a:solidFill>
            <a:srgbClr val="00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b="1" dirty="0"/>
              <a:t>The Search for Life in Venus’ Atmosphere</a:t>
            </a:r>
          </a:p>
          <a:p>
            <a:pPr algn="ctr"/>
            <a:r>
              <a:rPr lang="en-US" sz="3200" b="1" dirty="0" err="1"/>
              <a:t>SciXIgnite</a:t>
            </a:r>
            <a:r>
              <a:rPr lang="en-US" sz="3200" b="1" dirty="0"/>
              <a:t> – Astro</a:t>
            </a:r>
          </a:p>
          <a:p>
            <a:pPr algn="ctr"/>
            <a:endParaRPr lang="en-US" sz="3200" b="1" dirty="0"/>
          </a:p>
        </p:txBody>
      </p:sp>
    </p:spTree>
    <p:extLst>
      <p:ext uri="{BB962C8B-B14F-4D97-AF65-F5344CB8AC3E}">
        <p14:creationId xmlns:p14="http://schemas.microsoft.com/office/powerpoint/2010/main" val="33767508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3545971" cy="553998"/>
          </a:xfrm>
          <a:prstGeom prst="rect">
            <a:avLst/>
          </a:prstGeom>
          <a:noFill/>
        </p:spPr>
        <p:txBody>
          <a:bodyPr wrap="none" rtlCol="0">
            <a:spAutoFit/>
          </a:bodyPr>
          <a:lstStyle/>
          <a:p>
            <a:r>
              <a:rPr lang="en-AU" sz="3000" dirty="0">
                <a:solidFill>
                  <a:srgbClr val="0070C0"/>
                </a:solidFill>
                <a:latin typeface="Arial" panose="020B0604020202020204" pitchFamily="34" charset="0"/>
                <a:cs typeface="Arial" panose="020B0604020202020204" pitchFamily="34" charset="0"/>
              </a:rPr>
              <a:t>Earth’s Twin: Venus</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114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DCA9ED1-0F38-C539-35D2-6DD96C984DBC}"/>
              </a:ext>
            </a:extLst>
          </p:cNvPr>
          <p:cNvPicPr>
            <a:picLocks noChangeAspect="1"/>
          </p:cNvPicPr>
          <p:nvPr/>
        </p:nvPicPr>
        <p:blipFill>
          <a:blip r:embed="rId2"/>
          <a:stretch>
            <a:fillRect/>
          </a:stretch>
        </p:blipFill>
        <p:spPr>
          <a:xfrm>
            <a:off x="457957" y="1144398"/>
            <a:ext cx="5515004" cy="5515004"/>
          </a:xfrm>
          <a:prstGeom prst="rect">
            <a:avLst/>
          </a:prstGeom>
        </p:spPr>
      </p:pic>
      <p:pic>
        <p:nvPicPr>
          <p:cNvPr id="6" name="Picture 5">
            <a:extLst>
              <a:ext uri="{FF2B5EF4-FFF2-40B4-BE49-F238E27FC236}">
                <a16:creationId xmlns:a16="http://schemas.microsoft.com/office/drawing/2014/main" id="{8AEA4A10-D3B7-6D39-6A42-F6B8E4CD653B}"/>
              </a:ext>
            </a:extLst>
          </p:cNvPr>
          <p:cNvPicPr>
            <a:picLocks noChangeAspect="1"/>
          </p:cNvPicPr>
          <p:nvPr/>
        </p:nvPicPr>
        <p:blipFill>
          <a:blip r:embed="rId3"/>
          <a:stretch>
            <a:fillRect/>
          </a:stretch>
        </p:blipFill>
        <p:spPr>
          <a:xfrm>
            <a:off x="6219040" y="1144398"/>
            <a:ext cx="5441659" cy="5441659"/>
          </a:xfrm>
          <a:prstGeom prst="rect">
            <a:avLst/>
          </a:prstGeom>
        </p:spPr>
      </p:pic>
    </p:spTree>
    <p:extLst>
      <p:ext uri="{BB962C8B-B14F-4D97-AF65-F5344CB8AC3E}">
        <p14:creationId xmlns:p14="http://schemas.microsoft.com/office/powerpoint/2010/main" val="101521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3545971" cy="553998"/>
          </a:xfrm>
          <a:prstGeom prst="rect">
            <a:avLst/>
          </a:prstGeom>
          <a:noFill/>
        </p:spPr>
        <p:txBody>
          <a:bodyPr wrap="none" rtlCol="0">
            <a:spAutoFit/>
          </a:bodyPr>
          <a:lstStyle/>
          <a:p>
            <a:r>
              <a:rPr lang="en-AU" sz="3000" dirty="0">
                <a:solidFill>
                  <a:srgbClr val="0070C0"/>
                </a:solidFill>
                <a:latin typeface="Arial" panose="020B0604020202020204" pitchFamily="34" charset="0"/>
                <a:cs typeface="Arial" panose="020B0604020202020204" pitchFamily="34" charset="0"/>
              </a:rPr>
              <a:t>Earth’s Twin: Venus</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114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DCA9ED1-0F38-C539-35D2-6DD96C984DBC}"/>
              </a:ext>
            </a:extLst>
          </p:cNvPr>
          <p:cNvPicPr>
            <a:picLocks noChangeAspect="1"/>
          </p:cNvPicPr>
          <p:nvPr/>
        </p:nvPicPr>
        <p:blipFill>
          <a:blip r:embed="rId2"/>
          <a:stretch>
            <a:fillRect/>
          </a:stretch>
        </p:blipFill>
        <p:spPr>
          <a:xfrm>
            <a:off x="457957" y="1144398"/>
            <a:ext cx="5515004" cy="5515004"/>
          </a:xfrm>
          <a:prstGeom prst="rect">
            <a:avLst/>
          </a:prstGeom>
        </p:spPr>
      </p:pic>
      <p:sp>
        <p:nvSpPr>
          <p:cNvPr id="7" name="TextBox 6">
            <a:extLst>
              <a:ext uri="{FF2B5EF4-FFF2-40B4-BE49-F238E27FC236}">
                <a16:creationId xmlns:a16="http://schemas.microsoft.com/office/drawing/2014/main" id="{20DB2043-F48D-AE01-3201-6F17C5266464}"/>
              </a:ext>
            </a:extLst>
          </p:cNvPr>
          <p:cNvSpPr txBox="1"/>
          <p:nvPr/>
        </p:nvSpPr>
        <p:spPr>
          <a:xfrm>
            <a:off x="8026646" y="1714894"/>
            <a:ext cx="346146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Venus is similar size to Earth</a:t>
            </a:r>
          </a:p>
        </p:txBody>
      </p:sp>
      <p:pic>
        <p:nvPicPr>
          <p:cNvPr id="9" name="Graphic 8" descr="Earth globe: Asia and Australia with solid fill">
            <a:extLst>
              <a:ext uri="{FF2B5EF4-FFF2-40B4-BE49-F238E27FC236}">
                <a16:creationId xmlns:a16="http://schemas.microsoft.com/office/drawing/2014/main" id="{FB5B631A-F47C-9F9F-3A51-6DC7516246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2661" y="1329069"/>
            <a:ext cx="1287845" cy="1287845"/>
          </a:xfrm>
          <a:prstGeom prst="rect">
            <a:avLst/>
          </a:prstGeom>
        </p:spPr>
      </p:pic>
      <p:pic>
        <p:nvPicPr>
          <p:cNvPr id="11" name="Graphic 10" descr="Earth with solid fill">
            <a:extLst>
              <a:ext uri="{FF2B5EF4-FFF2-40B4-BE49-F238E27FC236}">
                <a16:creationId xmlns:a16="http://schemas.microsoft.com/office/drawing/2014/main" id="{FE94D301-D009-B424-19A0-9DCA2C37EF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19041" y="2511445"/>
            <a:ext cx="1395086" cy="1395086"/>
          </a:xfrm>
          <a:prstGeom prst="rect">
            <a:avLst/>
          </a:prstGeom>
        </p:spPr>
      </p:pic>
      <p:sp>
        <p:nvSpPr>
          <p:cNvPr id="12" name="TextBox 11">
            <a:extLst>
              <a:ext uri="{FF2B5EF4-FFF2-40B4-BE49-F238E27FC236}">
                <a16:creationId xmlns:a16="http://schemas.microsoft.com/office/drawing/2014/main" id="{45C18D53-AAA6-BC47-E672-E3213F27AF02}"/>
              </a:ext>
            </a:extLst>
          </p:cNvPr>
          <p:cNvSpPr txBox="1"/>
          <p:nvPr/>
        </p:nvSpPr>
        <p:spPr>
          <a:xfrm>
            <a:off x="7733057" y="2947835"/>
            <a:ext cx="43107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Its atmosphere 100 times more thick</a:t>
            </a:r>
          </a:p>
        </p:txBody>
      </p:sp>
      <p:pic>
        <p:nvPicPr>
          <p:cNvPr id="14" name="Graphic 13" descr="Monthly calendar with solid fill">
            <a:extLst>
              <a:ext uri="{FF2B5EF4-FFF2-40B4-BE49-F238E27FC236}">
                <a16:creationId xmlns:a16="http://schemas.microsoft.com/office/drawing/2014/main" id="{82BFA517-FB37-7641-5AAF-B687ED1F42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26282" y="3905070"/>
            <a:ext cx="1287845" cy="1287845"/>
          </a:xfrm>
          <a:prstGeom prst="rect">
            <a:avLst/>
          </a:prstGeom>
        </p:spPr>
      </p:pic>
      <p:sp>
        <p:nvSpPr>
          <p:cNvPr id="15" name="TextBox 14">
            <a:extLst>
              <a:ext uri="{FF2B5EF4-FFF2-40B4-BE49-F238E27FC236}">
                <a16:creationId xmlns:a16="http://schemas.microsoft.com/office/drawing/2014/main" id="{EBE154C5-E229-FA6F-2889-AAC9070FC6D9}"/>
              </a:ext>
            </a:extLst>
          </p:cNvPr>
          <p:cNvSpPr txBox="1"/>
          <p:nvPr/>
        </p:nvSpPr>
        <p:spPr>
          <a:xfrm>
            <a:off x="7811029" y="4348937"/>
            <a:ext cx="393607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Venus’ day is longer than its year</a:t>
            </a:r>
          </a:p>
        </p:txBody>
      </p:sp>
      <p:pic>
        <p:nvPicPr>
          <p:cNvPr id="17" name="Graphic 16" descr="Thermometer with solid fill">
            <a:extLst>
              <a:ext uri="{FF2B5EF4-FFF2-40B4-BE49-F238E27FC236}">
                <a16:creationId xmlns:a16="http://schemas.microsoft.com/office/drawing/2014/main" id="{29722AFD-5FA8-0600-C113-9149DB2D3C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13004" y="5336607"/>
            <a:ext cx="914400" cy="914400"/>
          </a:xfrm>
          <a:prstGeom prst="rect">
            <a:avLst/>
          </a:prstGeom>
        </p:spPr>
      </p:pic>
      <p:sp>
        <p:nvSpPr>
          <p:cNvPr id="18" name="TextBox 17">
            <a:extLst>
              <a:ext uri="{FF2B5EF4-FFF2-40B4-BE49-F238E27FC236}">
                <a16:creationId xmlns:a16="http://schemas.microsoft.com/office/drawing/2014/main" id="{B7D6FD5D-B76C-A156-9313-66DB8FA7A0CC}"/>
              </a:ext>
            </a:extLst>
          </p:cNvPr>
          <p:cNvSpPr txBox="1"/>
          <p:nvPr/>
        </p:nvSpPr>
        <p:spPr>
          <a:xfrm>
            <a:off x="7955440" y="5549984"/>
            <a:ext cx="360387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Surface temperature of 464 ℃</a:t>
            </a:r>
          </a:p>
        </p:txBody>
      </p:sp>
    </p:spTree>
    <p:extLst>
      <p:ext uri="{BB962C8B-B14F-4D97-AF65-F5344CB8AC3E}">
        <p14:creationId xmlns:p14="http://schemas.microsoft.com/office/powerpoint/2010/main" val="2951965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5715026" cy="553998"/>
          </a:xfrm>
          <a:prstGeom prst="rect">
            <a:avLst/>
          </a:prstGeom>
          <a:noFill/>
        </p:spPr>
        <p:txBody>
          <a:bodyPr wrap="none" rtlCol="0">
            <a:spAutoFit/>
          </a:bodyPr>
          <a:lstStyle/>
          <a:p>
            <a:r>
              <a:rPr lang="en-AU" sz="3000" dirty="0">
                <a:solidFill>
                  <a:srgbClr val="0070C0"/>
                </a:solidFill>
                <a:latin typeface="Arial" panose="020B0604020202020204" pitchFamily="34" charset="0"/>
                <a:cs typeface="Arial" panose="020B0604020202020204" pitchFamily="34" charset="0"/>
              </a:rPr>
              <a:t>Phosphine is made by Earth Life</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345252"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47EE7965-B2C6-AB83-1E94-4596949A3019}"/>
              </a:ext>
            </a:extLst>
          </p:cNvPr>
          <p:cNvGrpSpPr/>
          <p:nvPr/>
        </p:nvGrpSpPr>
        <p:grpSpPr>
          <a:xfrm rot="14980301">
            <a:off x="990801" y="1016044"/>
            <a:ext cx="843196" cy="1285882"/>
            <a:chOff x="5295827" y="11311045"/>
            <a:chExt cx="2483989" cy="3737638"/>
          </a:xfrm>
        </p:grpSpPr>
        <p:sp>
          <p:nvSpPr>
            <p:cNvPr id="3" name="Oval 2">
              <a:extLst>
                <a:ext uri="{FF2B5EF4-FFF2-40B4-BE49-F238E27FC236}">
                  <a16:creationId xmlns:a16="http://schemas.microsoft.com/office/drawing/2014/main" id="{706EBC6C-1562-0ECC-2809-B1A4D98E11BF}"/>
                </a:ext>
              </a:extLst>
            </p:cNvPr>
            <p:cNvSpPr/>
            <p:nvPr/>
          </p:nvSpPr>
          <p:spPr>
            <a:xfrm rot="1197858">
              <a:off x="5295827" y="12841414"/>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Oval 5">
              <a:extLst>
                <a:ext uri="{FF2B5EF4-FFF2-40B4-BE49-F238E27FC236}">
                  <a16:creationId xmlns:a16="http://schemas.microsoft.com/office/drawing/2014/main" id="{799952E4-4402-AEB6-97BB-565A5CF286B5}"/>
                </a:ext>
              </a:extLst>
            </p:cNvPr>
            <p:cNvSpPr/>
            <p:nvPr/>
          </p:nvSpPr>
          <p:spPr>
            <a:xfrm rot="1197858">
              <a:off x="6816317" y="14274579"/>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Oval 6">
              <a:extLst>
                <a:ext uri="{FF2B5EF4-FFF2-40B4-BE49-F238E27FC236}">
                  <a16:creationId xmlns:a16="http://schemas.microsoft.com/office/drawing/2014/main" id="{15EB384E-1D1C-01A8-8845-C69BBB5B8FBE}"/>
                </a:ext>
              </a:extLst>
            </p:cNvPr>
            <p:cNvSpPr/>
            <p:nvPr/>
          </p:nvSpPr>
          <p:spPr>
            <a:xfrm rot="1197858">
              <a:off x="6178286" y="11311045"/>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5792F263-4FC1-6228-F23A-80417BF379D7}"/>
                </a:ext>
              </a:extLst>
            </p:cNvPr>
            <p:cNvSpPr/>
            <p:nvPr/>
          </p:nvSpPr>
          <p:spPr>
            <a:xfrm rot="15796199">
              <a:off x="6366509" y="12921753"/>
              <a:ext cx="90000" cy="360426"/>
            </a:xfrm>
            <a:prstGeom prst="rect">
              <a:avLst/>
            </a:prstGeom>
            <a:gradFill flip="none" rotWithShape="1">
              <a:gsLst>
                <a:gs pos="79000">
                  <a:srgbClr val="EEF0F5"/>
                </a:gs>
                <a:gs pos="16000">
                  <a:srgbClr val="E86603"/>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8">
              <a:extLst>
                <a:ext uri="{FF2B5EF4-FFF2-40B4-BE49-F238E27FC236}">
                  <a16:creationId xmlns:a16="http://schemas.microsoft.com/office/drawing/2014/main" id="{19FA24FF-E4E2-FF03-D792-AF2881467686}"/>
                </a:ext>
              </a:extLst>
            </p:cNvPr>
            <p:cNvSpPr/>
            <p:nvPr/>
          </p:nvSpPr>
          <p:spPr>
            <a:xfrm rot="1367091">
              <a:off x="6555816" y="12454270"/>
              <a:ext cx="1224000" cy="1224000"/>
            </a:xfrm>
            <a:prstGeom prst="ellipse">
              <a:avLst/>
            </a:prstGeom>
            <a:gradFill flip="none" rotWithShape="1">
              <a:gsLst>
                <a:gs pos="0">
                  <a:schemeClr val="accent1">
                    <a:lumMod val="5000"/>
                    <a:lumOff val="95000"/>
                  </a:schemeClr>
                </a:gs>
                <a:gs pos="61000">
                  <a:srgbClr val="EC6800"/>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Oval 9">
              <a:extLst>
                <a:ext uri="{FF2B5EF4-FFF2-40B4-BE49-F238E27FC236}">
                  <a16:creationId xmlns:a16="http://schemas.microsoft.com/office/drawing/2014/main" id="{0FF369A3-B235-170D-6254-EB8584FACB5E}"/>
                </a:ext>
              </a:extLst>
            </p:cNvPr>
            <p:cNvSpPr/>
            <p:nvPr/>
          </p:nvSpPr>
          <p:spPr>
            <a:xfrm rot="1197858">
              <a:off x="6305692" y="11543600"/>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Oval 10">
              <a:extLst>
                <a:ext uri="{FF2B5EF4-FFF2-40B4-BE49-F238E27FC236}">
                  <a16:creationId xmlns:a16="http://schemas.microsoft.com/office/drawing/2014/main" id="{D6DDD7D0-C0B0-458E-EA91-D692AB305173}"/>
                </a:ext>
              </a:extLst>
            </p:cNvPr>
            <p:cNvSpPr/>
            <p:nvPr/>
          </p:nvSpPr>
          <p:spPr>
            <a:xfrm rot="2017691">
              <a:off x="5526805" y="12841881"/>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ounded Rectangle 11">
              <a:extLst>
                <a:ext uri="{FF2B5EF4-FFF2-40B4-BE49-F238E27FC236}">
                  <a16:creationId xmlns:a16="http://schemas.microsoft.com/office/drawing/2014/main" id="{C5CDD4B7-928F-3275-EFD6-6DD208025BD7}"/>
                </a:ext>
              </a:extLst>
            </p:cNvPr>
            <p:cNvSpPr/>
            <p:nvPr/>
          </p:nvSpPr>
          <p:spPr>
            <a:xfrm rot="15778476">
              <a:off x="6236824" y="13082607"/>
              <a:ext cx="47156" cy="77401"/>
            </a:xfrm>
            <a:prstGeom prst="roundRect">
              <a:avLst/>
            </a:prstGeom>
            <a:solidFill>
              <a:srgbClr val="EEF0F5"/>
            </a:solidFill>
            <a:ln>
              <a:solidFill>
                <a:srgbClr val="EE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Rectangle 12">
              <a:extLst>
                <a:ext uri="{FF2B5EF4-FFF2-40B4-BE49-F238E27FC236}">
                  <a16:creationId xmlns:a16="http://schemas.microsoft.com/office/drawing/2014/main" id="{844BEC99-BB8A-8FC6-EC6A-C2FFB965E9C7}"/>
                </a:ext>
              </a:extLst>
            </p:cNvPr>
            <p:cNvSpPr/>
            <p:nvPr/>
          </p:nvSpPr>
          <p:spPr>
            <a:xfrm rot="20222380">
              <a:off x="6863596" y="12221323"/>
              <a:ext cx="90676" cy="543853"/>
            </a:xfrm>
            <a:prstGeom prst="rect">
              <a:avLst/>
            </a:prstGeom>
            <a:gradFill flip="none" rotWithShape="1">
              <a:gsLst>
                <a:gs pos="79000">
                  <a:srgbClr val="BCBDBF"/>
                </a:gs>
                <a:gs pos="16000">
                  <a:srgbClr val="E8751D"/>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4" name="Rounded Rectangle 13">
              <a:extLst>
                <a:ext uri="{FF2B5EF4-FFF2-40B4-BE49-F238E27FC236}">
                  <a16:creationId xmlns:a16="http://schemas.microsoft.com/office/drawing/2014/main" id="{0EB14F81-07DC-FD72-E5C2-2DE4E5F327A6}"/>
                </a:ext>
              </a:extLst>
            </p:cNvPr>
            <p:cNvSpPr/>
            <p:nvPr/>
          </p:nvSpPr>
          <p:spPr>
            <a:xfrm rot="20236060">
              <a:off x="6772671" y="12168494"/>
              <a:ext cx="50400" cy="125700"/>
            </a:xfrm>
            <a:prstGeom prst="roundRect">
              <a:avLst/>
            </a:prstGeom>
            <a:solidFill>
              <a:srgbClr val="BCBDBF"/>
            </a:solidFill>
            <a:ln>
              <a:solidFill>
                <a:srgbClr val="BCB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ounded Rectangle 14">
              <a:extLst>
                <a:ext uri="{FF2B5EF4-FFF2-40B4-BE49-F238E27FC236}">
                  <a16:creationId xmlns:a16="http://schemas.microsoft.com/office/drawing/2014/main" id="{45225BD6-1C10-4F73-1C2C-C80AC3E670E5}"/>
                </a:ext>
              </a:extLst>
            </p:cNvPr>
            <p:cNvSpPr/>
            <p:nvPr/>
          </p:nvSpPr>
          <p:spPr>
            <a:xfrm rot="20109850">
              <a:off x="6996393" y="12668426"/>
              <a:ext cx="50401" cy="125702"/>
            </a:xfrm>
            <a:prstGeom prst="roundRect">
              <a:avLst/>
            </a:prstGeom>
            <a:solidFill>
              <a:srgbClr val="E8751D"/>
            </a:solidFill>
            <a:ln>
              <a:solidFill>
                <a:srgbClr val="E87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a:extLst>
                <a:ext uri="{FF2B5EF4-FFF2-40B4-BE49-F238E27FC236}">
                  <a16:creationId xmlns:a16="http://schemas.microsoft.com/office/drawing/2014/main" id="{59B376A5-618D-8B44-964D-BD514AF2FDEA}"/>
                </a:ext>
              </a:extLst>
            </p:cNvPr>
            <p:cNvSpPr/>
            <p:nvPr/>
          </p:nvSpPr>
          <p:spPr>
            <a:xfrm rot="10624975">
              <a:off x="7162343" y="13587117"/>
              <a:ext cx="90676" cy="543853"/>
            </a:xfrm>
            <a:prstGeom prst="rect">
              <a:avLst/>
            </a:prstGeom>
            <a:gradFill flip="none" rotWithShape="1">
              <a:gsLst>
                <a:gs pos="77000">
                  <a:srgbClr val="E0E1E5"/>
                </a:gs>
                <a:gs pos="16000">
                  <a:srgbClr val="EC6800"/>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6">
              <a:extLst>
                <a:ext uri="{FF2B5EF4-FFF2-40B4-BE49-F238E27FC236}">
                  <a16:creationId xmlns:a16="http://schemas.microsoft.com/office/drawing/2014/main" id="{B0ECF534-BE00-175B-2380-F0475C02552F}"/>
                </a:ext>
              </a:extLst>
            </p:cNvPr>
            <p:cNvSpPr/>
            <p:nvPr/>
          </p:nvSpPr>
          <p:spPr>
            <a:xfrm rot="649349">
              <a:off x="6877551" y="14108888"/>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Rounded Rectangle 17">
              <a:extLst>
                <a:ext uri="{FF2B5EF4-FFF2-40B4-BE49-F238E27FC236}">
                  <a16:creationId xmlns:a16="http://schemas.microsoft.com/office/drawing/2014/main" id="{88A7007C-1C22-16DD-1988-56640EEB5D50}"/>
                </a:ext>
              </a:extLst>
            </p:cNvPr>
            <p:cNvSpPr/>
            <p:nvPr/>
          </p:nvSpPr>
          <p:spPr>
            <a:xfrm rot="21388134">
              <a:off x="7168777" y="13532382"/>
              <a:ext cx="50400" cy="77401"/>
            </a:xfrm>
            <a:prstGeom prst="roundRect">
              <a:avLst/>
            </a:prstGeom>
            <a:solidFill>
              <a:srgbClr val="EC6800"/>
            </a:solidFill>
            <a:ln>
              <a:solidFill>
                <a:srgbClr val="EC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ounded Rectangle 18">
              <a:extLst>
                <a:ext uri="{FF2B5EF4-FFF2-40B4-BE49-F238E27FC236}">
                  <a16:creationId xmlns:a16="http://schemas.microsoft.com/office/drawing/2014/main" id="{C399D67C-3351-0ACE-2E51-B0246D3F5DDD}"/>
                </a:ext>
              </a:extLst>
            </p:cNvPr>
            <p:cNvSpPr/>
            <p:nvPr/>
          </p:nvSpPr>
          <p:spPr>
            <a:xfrm rot="21277121">
              <a:off x="7199049" y="14080035"/>
              <a:ext cx="47156" cy="77401"/>
            </a:xfrm>
            <a:prstGeom prst="roundRect">
              <a:avLst/>
            </a:prstGeom>
            <a:solidFill>
              <a:srgbClr val="E0E1E5"/>
            </a:solidFill>
            <a:ln>
              <a:solidFill>
                <a:srgbClr val="E0E1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 name="TextBox 19">
            <a:extLst>
              <a:ext uri="{FF2B5EF4-FFF2-40B4-BE49-F238E27FC236}">
                <a16:creationId xmlns:a16="http://schemas.microsoft.com/office/drawing/2014/main" id="{16422580-B7EF-ADD1-2EE8-D82C34F005F9}"/>
              </a:ext>
            </a:extLst>
          </p:cNvPr>
          <p:cNvSpPr txBox="1"/>
          <p:nvPr/>
        </p:nvSpPr>
        <p:spPr>
          <a:xfrm>
            <a:off x="2228895" y="1312998"/>
            <a:ext cx="9328195"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Phosphine is a molecule that is made of one </a:t>
            </a:r>
            <a:r>
              <a:rPr lang="en-US" sz="2000" dirty="0">
                <a:solidFill>
                  <a:schemeClr val="accent2"/>
                </a:solidFill>
                <a:latin typeface="Arial" panose="020B0604020202020204" pitchFamily="34" charset="0"/>
                <a:cs typeface="Arial" panose="020B0604020202020204" pitchFamily="34" charset="0"/>
              </a:rPr>
              <a:t>phosphorous </a:t>
            </a:r>
            <a:r>
              <a:rPr lang="en-US" sz="2000" dirty="0">
                <a:latin typeface="Arial" panose="020B0604020202020204" pitchFamily="34" charset="0"/>
                <a:cs typeface="Arial" panose="020B0604020202020204" pitchFamily="34" charset="0"/>
              </a:rPr>
              <a:t>and three </a:t>
            </a:r>
            <a:r>
              <a:rPr lang="en-US" sz="2000" dirty="0">
                <a:solidFill>
                  <a:schemeClr val="bg2">
                    <a:lumMod val="50000"/>
                  </a:schemeClr>
                </a:solidFill>
                <a:latin typeface="Arial" panose="020B0604020202020204" pitchFamily="34" charset="0"/>
                <a:cs typeface="Arial" panose="020B0604020202020204" pitchFamily="34" charset="0"/>
              </a:rPr>
              <a:t>hydrogens</a:t>
            </a:r>
            <a:r>
              <a:rPr lang="en-US" sz="2000" dirty="0">
                <a:latin typeface="Arial" panose="020B0604020202020204" pitchFamily="34" charset="0"/>
                <a:cs typeface="Arial" panose="020B0604020202020204" pitchFamily="34" charset="0"/>
              </a:rPr>
              <a:t>. </a:t>
            </a:r>
          </a:p>
        </p:txBody>
      </p:sp>
      <p:sp>
        <p:nvSpPr>
          <p:cNvPr id="22" name="TextBox 21">
            <a:extLst>
              <a:ext uri="{FF2B5EF4-FFF2-40B4-BE49-F238E27FC236}">
                <a16:creationId xmlns:a16="http://schemas.microsoft.com/office/drawing/2014/main" id="{BB59BBB7-7736-CAA6-BE49-B7AAB7DC628C}"/>
              </a:ext>
            </a:extLst>
          </p:cNvPr>
          <p:cNvSpPr txBox="1"/>
          <p:nvPr/>
        </p:nvSpPr>
        <p:spPr>
          <a:xfrm>
            <a:off x="1054093" y="2858211"/>
            <a:ext cx="6211231"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On Earth, phosphine gas is generated by microbes in low-oxygen environments.</a:t>
            </a:r>
          </a:p>
        </p:txBody>
      </p:sp>
      <p:pic>
        <p:nvPicPr>
          <p:cNvPr id="23" name="Picture 22">
            <a:extLst>
              <a:ext uri="{FF2B5EF4-FFF2-40B4-BE49-F238E27FC236}">
                <a16:creationId xmlns:a16="http://schemas.microsoft.com/office/drawing/2014/main" id="{8C01D57F-1D3D-0691-38A4-1F1A8A1F7D02}"/>
              </a:ext>
            </a:extLst>
          </p:cNvPr>
          <p:cNvPicPr>
            <a:picLocks noChangeAspect="1"/>
          </p:cNvPicPr>
          <p:nvPr/>
        </p:nvPicPr>
        <p:blipFill>
          <a:blip r:embed="rId2"/>
          <a:stretch>
            <a:fillRect/>
          </a:stretch>
        </p:blipFill>
        <p:spPr>
          <a:xfrm>
            <a:off x="7665873" y="1959807"/>
            <a:ext cx="2297232" cy="2297232"/>
          </a:xfrm>
          <a:prstGeom prst="rect">
            <a:avLst/>
          </a:prstGeom>
        </p:spPr>
      </p:pic>
      <p:sp>
        <p:nvSpPr>
          <p:cNvPr id="24" name="TextBox 23">
            <a:extLst>
              <a:ext uri="{FF2B5EF4-FFF2-40B4-BE49-F238E27FC236}">
                <a16:creationId xmlns:a16="http://schemas.microsoft.com/office/drawing/2014/main" id="{0A2618D7-3D16-C912-04F7-B3B2C5B60E15}"/>
              </a:ext>
            </a:extLst>
          </p:cNvPr>
          <p:cNvSpPr txBox="1"/>
          <p:nvPr/>
        </p:nvSpPr>
        <p:spPr>
          <a:xfrm>
            <a:off x="5631920" y="4723438"/>
            <a:ext cx="5582126" cy="1015663"/>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Scientists hypothesize microbial life could live in the upper cloud decks of Venus, where it is closer to Earth-like temperatures!</a:t>
            </a:r>
          </a:p>
        </p:txBody>
      </p:sp>
      <p:pic>
        <p:nvPicPr>
          <p:cNvPr id="25" name="Picture 24">
            <a:extLst>
              <a:ext uri="{FF2B5EF4-FFF2-40B4-BE49-F238E27FC236}">
                <a16:creationId xmlns:a16="http://schemas.microsoft.com/office/drawing/2014/main" id="{06F14470-79EA-C3E4-2058-F1381E789907}"/>
              </a:ext>
            </a:extLst>
          </p:cNvPr>
          <p:cNvPicPr>
            <a:picLocks noChangeAspect="1"/>
          </p:cNvPicPr>
          <p:nvPr/>
        </p:nvPicPr>
        <p:blipFill>
          <a:blip r:embed="rId3"/>
          <a:stretch>
            <a:fillRect/>
          </a:stretch>
        </p:blipFill>
        <p:spPr>
          <a:xfrm>
            <a:off x="2228895" y="3886265"/>
            <a:ext cx="2690010" cy="2690010"/>
          </a:xfrm>
          <a:prstGeom prst="rect">
            <a:avLst/>
          </a:prstGeom>
        </p:spPr>
      </p:pic>
    </p:spTree>
    <p:extLst>
      <p:ext uri="{BB962C8B-B14F-4D97-AF65-F5344CB8AC3E}">
        <p14:creationId xmlns:p14="http://schemas.microsoft.com/office/powerpoint/2010/main" val="161387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4839786" cy="553998"/>
          </a:xfrm>
          <a:prstGeom prst="rect">
            <a:avLst/>
          </a:prstGeom>
          <a:noFill/>
        </p:spPr>
        <p:txBody>
          <a:bodyPr wrap="none" rtlCol="0">
            <a:spAutoFit/>
          </a:bodyPr>
          <a:lstStyle/>
          <a:p>
            <a:r>
              <a:rPr lang="en-AU" sz="3000" dirty="0">
                <a:solidFill>
                  <a:srgbClr val="0070C0"/>
                </a:solidFill>
                <a:latin typeface="Arial" panose="020B0604020202020204" pitchFamily="34" charset="0"/>
                <a:cs typeface="Arial" panose="020B0604020202020204" pitchFamily="34" charset="0"/>
              </a:rPr>
              <a:t>The Search for Phosphine </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114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17BB45DE-8AC6-E5E9-E8A5-E33A4FD4AE4C}"/>
              </a:ext>
            </a:extLst>
          </p:cNvPr>
          <p:cNvPicPr>
            <a:picLocks noChangeAspect="1"/>
          </p:cNvPicPr>
          <p:nvPr/>
        </p:nvPicPr>
        <p:blipFill>
          <a:blip r:embed="rId2"/>
          <a:stretch>
            <a:fillRect/>
          </a:stretch>
        </p:blipFill>
        <p:spPr>
          <a:xfrm>
            <a:off x="1257300" y="2219251"/>
            <a:ext cx="5257800" cy="581714"/>
          </a:xfrm>
          <a:prstGeom prst="rect">
            <a:avLst/>
          </a:prstGeom>
        </p:spPr>
      </p:pic>
      <p:pic>
        <p:nvPicPr>
          <p:cNvPr id="10" name="Picture 9" descr="A close up of black text&#10;&#10;Description automatically generated">
            <a:extLst>
              <a:ext uri="{FF2B5EF4-FFF2-40B4-BE49-F238E27FC236}">
                <a16:creationId xmlns:a16="http://schemas.microsoft.com/office/drawing/2014/main" id="{784D497C-054D-B412-969D-19A387660F9E}"/>
              </a:ext>
            </a:extLst>
          </p:cNvPr>
          <p:cNvPicPr>
            <a:picLocks noChangeAspect="1"/>
          </p:cNvPicPr>
          <p:nvPr/>
        </p:nvPicPr>
        <p:blipFill>
          <a:blip r:embed="rId3"/>
          <a:stretch>
            <a:fillRect/>
          </a:stretch>
        </p:blipFill>
        <p:spPr>
          <a:xfrm>
            <a:off x="176130" y="2943264"/>
            <a:ext cx="5835535" cy="1490599"/>
          </a:xfrm>
          <a:prstGeom prst="rect">
            <a:avLst/>
          </a:prstGeom>
        </p:spPr>
      </p:pic>
      <p:pic>
        <p:nvPicPr>
          <p:cNvPr id="12" name="Picture 11">
            <a:extLst>
              <a:ext uri="{FF2B5EF4-FFF2-40B4-BE49-F238E27FC236}">
                <a16:creationId xmlns:a16="http://schemas.microsoft.com/office/drawing/2014/main" id="{3D89E663-448E-0531-B967-020CF3C1EF74}"/>
              </a:ext>
            </a:extLst>
          </p:cNvPr>
          <p:cNvPicPr>
            <a:picLocks noChangeAspect="1"/>
          </p:cNvPicPr>
          <p:nvPr/>
        </p:nvPicPr>
        <p:blipFill>
          <a:blip r:embed="rId4"/>
          <a:stretch>
            <a:fillRect/>
          </a:stretch>
        </p:blipFill>
        <p:spPr>
          <a:xfrm>
            <a:off x="176131" y="1279838"/>
            <a:ext cx="7762883" cy="914400"/>
          </a:xfrm>
          <a:prstGeom prst="rect">
            <a:avLst/>
          </a:prstGeom>
        </p:spPr>
      </p:pic>
      <p:pic>
        <p:nvPicPr>
          <p:cNvPr id="14" name="Picture 13" descr="A close up of a sign&#10;&#10;Description automatically generated">
            <a:extLst>
              <a:ext uri="{FF2B5EF4-FFF2-40B4-BE49-F238E27FC236}">
                <a16:creationId xmlns:a16="http://schemas.microsoft.com/office/drawing/2014/main" id="{738E62CC-1B37-2939-B209-6635A779201B}"/>
              </a:ext>
            </a:extLst>
          </p:cNvPr>
          <p:cNvPicPr>
            <a:picLocks noChangeAspect="1"/>
          </p:cNvPicPr>
          <p:nvPr/>
        </p:nvPicPr>
        <p:blipFill>
          <a:blip r:embed="rId5"/>
          <a:stretch>
            <a:fillRect/>
          </a:stretch>
        </p:blipFill>
        <p:spPr>
          <a:xfrm>
            <a:off x="6451682" y="3138457"/>
            <a:ext cx="5564188" cy="882521"/>
          </a:xfrm>
          <a:prstGeom prst="rect">
            <a:avLst/>
          </a:prstGeom>
        </p:spPr>
      </p:pic>
      <p:pic>
        <p:nvPicPr>
          <p:cNvPr id="16" name="Picture 15">
            <a:extLst>
              <a:ext uri="{FF2B5EF4-FFF2-40B4-BE49-F238E27FC236}">
                <a16:creationId xmlns:a16="http://schemas.microsoft.com/office/drawing/2014/main" id="{D20922FC-3D21-5180-DAE2-669C8E3DB261}"/>
              </a:ext>
            </a:extLst>
          </p:cNvPr>
          <p:cNvPicPr>
            <a:picLocks noChangeAspect="1"/>
          </p:cNvPicPr>
          <p:nvPr/>
        </p:nvPicPr>
        <p:blipFill>
          <a:blip r:embed="rId6"/>
          <a:stretch>
            <a:fillRect/>
          </a:stretch>
        </p:blipFill>
        <p:spPr>
          <a:xfrm>
            <a:off x="4133620" y="4344122"/>
            <a:ext cx="7772400" cy="937846"/>
          </a:xfrm>
          <a:prstGeom prst="rect">
            <a:avLst/>
          </a:prstGeom>
        </p:spPr>
      </p:pic>
      <p:pic>
        <p:nvPicPr>
          <p:cNvPr id="18" name="Picture 17" descr="A close-up of a sign&#10;&#10;Description automatically generated">
            <a:extLst>
              <a:ext uri="{FF2B5EF4-FFF2-40B4-BE49-F238E27FC236}">
                <a16:creationId xmlns:a16="http://schemas.microsoft.com/office/drawing/2014/main" id="{ABC42F89-D1EE-A237-12DF-78EDC1332650}"/>
              </a:ext>
            </a:extLst>
          </p:cNvPr>
          <p:cNvPicPr>
            <a:picLocks noChangeAspect="1"/>
          </p:cNvPicPr>
          <p:nvPr/>
        </p:nvPicPr>
        <p:blipFill>
          <a:blip r:embed="rId7"/>
          <a:stretch>
            <a:fillRect/>
          </a:stretch>
        </p:blipFill>
        <p:spPr>
          <a:xfrm>
            <a:off x="6645427" y="1711791"/>
            <a:ext cx="5370443" cy="1426666"/>
          </a:xfrm>
          <a:prstGeom prst="rect">
            <a:avLst/>
          </a:prstGeom>
        </p:spPr>
      </p:pic>
      <p:pic>
        <p:nvPicPr>
          <p:cNvPr id="20" name="Picture 19">
            <a:extLst>
              <a:ext uri="{FF2B5EF4-FFF2-40B4-BE49-F238E27FC236}">
                <a16:creationId xmlns:a16="http://schemas.microsoft.com/office/drawing/2014/main" id="{D33781E6-6DC5-ABFD-EA93-6022007889D8}"/>
              </a:ext>
            </a:extLst>
          </p:cNvPr>
          <p:cNvPicPr>
            <a:picLocks noChangeAspect="1"/>
          </p:cNvPicPr>
          <p:nvPr/>
        </p:nvPicPr>
        <p:blipFill>
          <a:blip r:embed="rId8"/>
          <a:stretch>
            <a:fillRect/>
          </a:stretch>
        </p:blipFill>
        <p:spPr>
          <a:xfrm>
            <a:off x="102637" y="5176348"/>
            <a:ext cx="7772400" cy="928593"/>
          </a:xfrm>
          <a:prstGeom prst="rect">
            <a:avLst/>
          </a:prstGeom>
        </p:spPr>
      </p:pic>
      <p:sp>
        <p:nvSpPr>
          <p:cNvPr id="22" name="Rectangle 21">
            <a:extLst>
              <a:ext uri="{FF2B5EF4-FFF2-40B4-BE49-F238E27FC236}">
                <a16:creationId xmlns:a16="http://schemas.microsoft.com/office/drawing/2014/main" id="{932898CA-BD61-43E5-EE1D-E2918081EBA8}"/>
              </a:ext>
            </a:extLst>
          </p:cNvPr>
          <p:cNvSpPr/>
          <p:nvPr/>
        </p:nvSpPr>
        <p:spPr>
          <a:xfrm>
            <a:off x="5694218" y="1354975"/>
            <a:ext cx="1720735" cy="3568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85602A7-F59E-A5EF-F3DA-65CF4112077E}"/>
              </a:ext>
            </a:extLst>
          </p:cNvPr>
          <p:cNvSpPr/>
          <p:nvPr/>
        </p:nvSpPr>
        <p:spPr>
          <a:xfrm>
            <a:off x="2759825" y="2246716"/>
            <a:ext cx="465513" cy="3568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2F89640-EAB6-4420-1C79-4D5E7A59549A}"/>
              </a:ext>
            </a:extLst>
          </p:cNvPr>
          <p:cNvSpPr/>
          <p:nvPr/>
        </p:nvSpPr>
        <p:spPr>
          <a:xfrm>
            <a:off x="3500165" y="3945253"/>
            <a:ext cx="1442258" cy="4237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9D25A13-5B9A-E73A-28BA-4482BD8F363A}"/>
              </a:ext>
            </a:extLst>
          </p:cNvPr>
          <p:cNvSpPr/>
          <p:nvPr/>
        </p:nvSpPr>
        <p:spPr>
          <a:xfrm>
            <a:off x="10474035" y="3320185"/>
            <a:ext cx="522823" cy="31247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8D7FCA-D7F4-7A56-CE97-C96D926DB304}"/>
              </a:ext>
            </a:extLst>
          </p:cNvPr>
          <p:cNvSpPr/>
          <p:nvPr/>
        </p:nvSpPr>
        <p:spPr>
          <a:xfrm>
            <a:off x="4133620" y="4462011"/>
            <a:ext cx="2782569" cy="5020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191A0B9-2838-FBB4-E424-A7168AB816D7}"/>
              </a:ext>
            </a:extLst>
          </p:cNvPr>
          <p:cNvSpPr/>
          <p:nvPr/>
        </p:nvSpPr>
        <p:spPr>
          <a:xfrm>
            <a:off x="6069790" y="5233868"/>
            <a:ext cx="1532890" cy="50206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close up of a sign&#10;&#10;Description automatically generated">
            <a:extLst>
              <a:ext uri="{FF2B5EF4-FFF2-40B4-BE49-F238E27FC236}">
                <a16:creationId xmlns:a16="http://schemas.microsoft.com/office/drawing/2014/main" id="{3C0449A3-0990-6F88-B273-F84C5D484F2F}"/>
              </a:ext>
            </a:extLst>
          </p:cNvPr>
          <p:cNvPicPr>
            <a:picLocks noChangeAspect="1"/>
          </p:cNvPicPr>
          <p:nvPr/>
        </p:nvPicPr>
        <p:blipFill>
          <a:blip r:embed="rId9"/>
          <a:stretch>
            <a:fillRect/>
          </a:stretch>
        </p:blipFill>
        <p:spPr>
          <a:xfrm>
            <a:off x="6440095" y="5823739"/>
            <a:ext cx="5587361" cy="789912"/>
          </a:xfrm>
          <a:prstGeom prst="rect">
            <a:avLst/>
          </a:prstGeom>
        </p:spPr>
      </p:pic>
      <p:sp>
        <p:nvSpPr>
          <p:cNvPr id="30" name="Rectangle 29">
            <a:extLst>
              <a:ext uri="{FF2B5EF4-FFF2-40B4-BE49-F238E27FC236}">
                <a16:creationId xmlns:a16="http://schemas.microsoft.com/office/drawing/2014/main" id="{7AB4ABB6-387B-998B-8CE9-4845CA83B195}"/>
              </a:ext>
            </a:extLst>
          </p:cNvPr>
          <p:cNvSpPr/>
          <p:nvPr/>
        </p:nvSpPr>
        <p:spPr>
          <a:xfrm>
            <a:off x="6515100" y="6218695"/>
            <a:ext cx="1237903" cy="364213"/>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5AA718A-B358-05B5-1DF7-07D127551E97}"/>
              </a:ext>
            </a:extLst>
          </p:cNvPr>
          <p:cNvSpPr/>
          <p:nvPr/>
        </p:nvSpPr>
        <p:spPr>
          <a:xfrm>
            <a:off x="6683432" y="1817814"/>
            <a:ext cx="3308466" cy="3568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36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27" grpId="0" animBg="1"/>
      <p:bldP spid="30" grpId="0" animBg="1"/>
      <p:bldP spid="3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4839786" cy="553998"/>
          </a:xfrm>
          <a:prstGeom prst="rect">
            <a:avLst/>
          </a:prstGeom>
          <a:noFill/>
        </p:spPr>
        <p:txBody>
          <a:bodyPr wrap="none" rtlCol="0">
            <a:spAutoFit/>
          </a:bodyPr>
          <a:lstStyle/>
          <a:p>
            <a:r>
              <a:rPr lang="en-AU" sz="3000" dirty="0">
                <a:solidFill>
                  <a:srgbClr val="0070C0"/>
                </a:solidFill>
                <a:latin typeface="Arial" panose="020B0604020202020204" pitchFamily="34" charset="0"/>
                <a:cs typeface="Arial" panose="020B0604020202020204" pitchFamily="34" charset="0"/>
              </a:rPr>
              <a:t>The Search for Phosphine </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114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BEBBEA-5132-96DD-2E56-E87E9018208D}"/>
              </a:ext>
            </a:extLst>
          </p:cNvPr>
          <p:cNvSpPr txBox="1"/>
          <p:nvPr/>
        </p:nvSpPr>
        <p:spPr>
          <a:xfrm>
            <a:off x="321779" y="1030779"/>
            <a:ext cx="10781606" cy="1015663"/>
          </a:xfrm>
          <a:prstGeom prst="rect">
            <a:avLst/>
          </a:prstGeom>
          <a:noFill/>
        </p:spPr>
        <p:txBody>
          <a:bodyPr wrap="none" rtlCol="0">
            <a:spAutoFit/>
          </a:bodyPr>
          <a:lstStyle/>
          <a:p>
            <a:pPr algn="ctr"/>
            <a:r>
              <a:rPr lang="en-US" dirty="0">
                <a:latin typeface="Arial" panose="020B0604020202020204" pitchFamily="34" charset="0"/>
                <a:cs typeface="Arial" panose="020B0604020202020204" pitchFamily="34" charset="0"/>
              </a:rPr>
              <a:t>The search for phosphine in Venus’ atmosphere has been done by looking for the light signal of the gas.</a:t>
            </a:r>
          </a:p>
          <a:p>
            <a:pPr algn="ctr"/>
            <a:r>
              <a:rPr lang="en-US" dirty="0">
                <a:latin typeface="Arial" panose="020B0604020202020204" pitchFamily="34" charset="0"/>
                <a:cs typeface="Arial" panose="020B0604020202020204" pitchFamily="34" charset="0"/>
              </a:rPr>
              <a:t> </a:t>
            </a:r>
          </a:p>
          <a:p>
            <a:pPr algn="ctr"/>
            <a:r>
              <a:rPr lang="en-US" sz="2400" dirty="0">
                <a:latin typeface="Arial" panose="020B0604020202020204" pitchFamily="34" charset="0"/>
                <a:cs typeface="Arial" panose="020B0604020202020204" pitchFamily="34" charset="0"/>
              </a:rPr>
              <a:t>This technique is called </a:t>
            </a:r>
            <a:r>
              <a:rPr lang="en-US" sz="2400" u="sng" dirty="0">
                <a:latin typeface="Arial" panose="020B0604020202020204" pitchFamily="34" charset="0"/>
                <a:cs typeface="Arial" panose="020B0604020202020204" pitchFamily="34" charset="0"/>
              </a:rPr>
              <a:t>spectroscopy</a:t>
            </a:r>
            <a:r>
              <a:rPr lang="en-US" sz="2400" dirty="0">
                <a:latin typeface="Arial" panose="020B0604020202020204" pitchFamily="34" charset="0"/>
                <a:cs typeface="Arial" panose="020B0604020202020204" pitchFamily="34" charset="0"/>
              </a:rPr>
              <a:t>!</a:t>
            </a:r>
          </a:p>
        </p:txBody>
      </p:sp>
      <p:pic>
        <p:nvPicPr>
          <p:cNvPr id="3" name="Picture 2">
            <a:extLst>
              <a:ext uri="{FF2B5EF4-FFF2-40B4-BE49-F238E27FC236}">
                <a16:creationId xmlns:a16="http://schemas.microsoft.com/office/drawing/2014/main" id="{DD5D07D0-BDC6-2404-1330-78C326B847DD}"/>
              </a:ext>
            </a:extLst>
          </p:cNvPr>
          <p:cNvPicPr>
            <a:picLocks noChangeAspect="1"/>
          </p:cNvPicPr>
          <p:nvPr/>
        </p:nvPicPr>
        <p:blipFill>
          <a:blip r:embed="rId2"/>
          <a:stretch>
            <a:fillRect/>
          </a:stretch>
        </p:blipFill>
        <p:spPr>
          <a:xfrm>
            <a:off x="936644" y="2196089"/>
            <a:ext cx="4328633" cy="4352460"/>
          </a:xfrm>
          <a:prstGeom prst="rect">
            <a:avLst/>
          </a:prstGeom>
          <a:ln>
            <a:noFill/>
          </a:ln>
          <a:effectLst>
            <a:softEdge rad="112500"/>
          </a:effectLst>
        </p:spPr>
      </p:pic>
      <p:sp>
        <p:nvSpPr>
          <p:cNvPr id="6" name="TextBox 5">
            <a:extLst>
              <a:ext uri="{FF2B5EF4-FFF2-40B4-BE49-F238E27FC236}">
                <a16:creationId xmlns:a16="http://schemas.microsoft.com/office/drawing/2014/main" id="{39D87EAE-CE8C-D0C4-B702-63D89077C81C}"/>
              </a:ext>
            </a:extLst>
          </p:cNvPr>
          <p:cNvSpPr txBox="1"/>
          <p:nvPr/>
        </p:nvSpPr>
        <p:spPr>
          <a:xfrm>
            <a:off x="6187440" y="2597727"/>
            <a:ext cx="5159356"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So far, the search or phosphine is inconclusive.</a:t>
            </a:r>
          </a:p>
        </p:txBody>
      </p:sp>
      <p:pic>
        <p:nvPicPr>
          <p:cNvPr id="7" name="Picture 6">
            <a:extLst>
              <a:ext uri="{FF2B5EF4-FFF2-40B4-BE49-F238E27FC236}">
                <a16:creationId xmlns:a16="http://schemas.microsoft.com/office/drawing/2014/main" id="{11B56D94-C416-4FE3-97B3-C6C20FA678C8}"/>
              </a:ext>
            </a:extLst>
          </p:cNvPr>
          <p:cNvPicPr>
            <a:picLocks noChangeAspect="1"/>
          </p:cNvPicPr>
          <p:nvPr/>
        </p:nvPicPr>
        <p:blipFill>
          <a:blip r:embed="rId3"/>
          <a:stretch>
            <a:fillRect/>
          </a:stretch>
        </p:blipFill>
        <p:spPr>
          <a:xfrm>
            <a:off x="6846613" y="4182021"/>
            <a:ext cx="3465129" cy="2226923"/>
          </a:xfrm>
          <a:prstGeom prst="rect">
            <a:avLst/>
          </a:prstGeom>
        </p:spPr>
      </p:pic>
      <p:cxnSp>
        <p:nvCxnSpPr>
          <p:cNvPr id="9" name="Straight Arrow Connector 8">
            <a:extLst>
              <a:ext uri="{FF2B5EF4-FFF2-40B4-BE49-F238E27FC236}">
                <a16:creationId xmlns:a16="http://schemas.microsoft.com/office/drawing/2014/main" id="{881E8D2B-8C15-F9FF-451F-6BDB83E3D978}"/>
              </a:ext>
            </a:extLst>
          </p:cNvPr>
          <p:cNvCxnSpPr/>
          <p:nvPr/>
        </p:nvCxnSpPr>
        <p:spPr>
          <a:xfrm flipH="1" flipV="1">
            <a:off x="3749040" y="4372319"/>
            <a:ext cx="4788131" cy="102264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22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bstract light trails against black background">
            <a:extLst>
              <a:ext uri="{FF2B5EF4-FFF2-40B4-BE49-F238E27FC236}">
                <a16:creationId xmlns:a16="http://schemas.microsoft.com/office/drawing/2014/main" id="{C9C3D666-D9D8-82FA-CB59-B9B2A0E279D9}"/>
              </a:ext>
            </a:extLst>
          </p:cNvPr>
          <p:cNvPicPr>
            <a:picLocks noChangeAspect="1"/>
          </p:cNvPicPr>
          <p:nvPr/>
        </p:nvPicPr>
        <p:blipFill rotWithShape="1">
          <a:blip r:embed="rId2">
            <a:alphaModFix/>
          </a:blip>
          <a:srcRect t="8727" b="7004"/>
          <a:stretch/>
        </p:blipFill>
        <p:spPr>
          <a:xfrm>
            <a:off x="20" y="1"/>
            <a:ext cx="12191980" cy="6857999"/>
          </a:xfrm>
          <a:prstGeom prst="rect">
            <a:avLst/>
          </a:prstGeom>
        </p:spPr>
      </p:pic>
      <p:sp>
        <p:nvSpPr>
          <p:cNvPr id="5" name="TextBox 4">
            <a:extLst>
              <a:ext uri="{FF2B5EF4-FFF2-40B4-BE49-F238E27FC236}">
                <a16:creationId xmlns:a16="http://schemas.microsoft.com/office/drawing/2014/main" id="{907BE785-FDE6-159C-9028-47C3B99503AB}"/>
              </a:ext>
            </a:extLst>
          </p:cNvPr>
          <p:cNvSpPr txBox="1"/>
          <p:nvPr/>
        </p:nvSpPr>
        <p:spPr>
          <a:xfrm>
            <a:off x="304801" y="363417"/>
            <a:ext cx="9847384" cy="1200329"/>
          </a:xfrm>
          <a:prstGeom prst="rect">
            <a:avLst/>
          </a:prstGeom>
          <a:noFill/>
        </p:spPr>
        <p:txBody>
          <a:bodyPr wrap="square" rtlCol="0">
            <a:spAutoFit/>
          </a:bodyPr>
          <a:lstStyle/>
          <a:p>
            <a:r>
              <a:rPr lang="en-AU" sz="3600" b="1" dirty="0">
                <a:solidFill>
                  <a:schemeClr val="bg1"/>
                </a:solidFill>
                <a:latin typeface="Arial" panose="020B0604020202020204" pitchFamily="34" charset="0"/>
                <a:cs typeface="Arial" panose="020B0604020202020204" pitchFamily="34" charset="0"/>
              </a:rPr>
              <a:t>Spectroscopy: </a:t>
            </a:r>
          </a:p>
          <a:p>
            <a:r>
              <a:rPr lang="en-AU" sz="3600" b="1" dirty="0">
                <a:solidFill>
                  <a:schemeClr val="bg1"/>
                </a:solidFill>
                <a:latin typeface="Arial" panose="020B0604020202020204" pitchFamily="34" charset="0"/>
                <a:cs typeface="Arial" panose="020B0604020202020204" pitchFamily="34" charset="0"/>
              </a:rPr>
              <a:t>The interaction between light and molecules</a:t>
            </a:r>
          </a:p>
        </p:txBody>
      </p:sp>
    </p:spTree>
    <p:extLst>
      <p:ext uri="{BB962C8B-B14F-4D97-AF65-F5344CB8AC3E}">
        <p14:creationId xmlns:p14="http://schemas.microsoft.com/office/powerpoint/2010/main" val="2272035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A7B5ED59-1CFE-164C-A62B-DB7D3D7F76BE}"/>
              </a:ext>
            </a:extLst>
          </p:cNvPr>
          <p:cNvPicPr>
            <a:picLocks noChangeAspect="1"/>
          </p:cNvPicPr>
          <p:nvPr/>
        </p:nvPicPr>
        <p:blipFill>
          <a:blip r:embed="rId2"/>
          <a:stretch>
            <a:fillRect/>
          </a:stretch>
        </p:blipFill>
        <p:spPr>
          <a:xfrm>
            <a:off x="1328681" y="5366748"/>
            <a:ext cx="4145518" cy="659031"/>
          </a:xfrm>
          <a:prstGeom prst="rect">
            <a:avLst/>
          </a:prstGeom>
          <a:ln w="28575">
            <a:solidFill>
              <a:schemeClr val="tx1"/>
            </a:solidFill>
          </a:ln>
        </p:spPr>
      </p:pic>
      <p:cxnSp>
        <p:nvCxnSpPr>
          <p:cNvPr id="7" name="Straight Connector 6">
            <a:extLst>
              <a:ext uri="{FF2B5EF4-FFF2-40B4-BE49-F238E27FC236}">
                <a16:creationId xmlns:a16="http://schemas.microsoft.com/office/drawing/2014/main" id="{F5003406-0A00-F3BA-0F40-5CE73CB9DD89}"/>
              </a:ext>
            </a:extLst>
          </p:cNvPr>
          <p:cNvCxnSpPr/>
          <p:nvPr/>
        </p:nvCxnSpPr>
        <p:spPr>
          <a:xfrm>
            <a:off x="1458303" y="2340580"/>
            <a:ext cx="8769733" cy="0"/>
          </a:xfrm>
          <a:prstGeom prst="line">
            <a:avLst/>
          </a:prstGeom>
          <a:ln w="28575"/>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708B1A4C-EC7A-21FE-FEDA-3F75622D4E1D}"/>
              </a:ext>
            </a:extLst>
          </p:cNvPr>
          <p:cNvPicPr>
            <a:picLocks noChangeAspect="1"/>
          </p:cNvPicPr>
          <p:nvPr/>
        </p:nvPicPr>
        <p:blipFill rotWithShape="1">
          <a:blip r:embed="rId3">
            <a:clrChange>
              <a:clrFrom>
                <a:srgbClr val="FEFEFE"/>
              </a:clrFrom>
              <a:clrTo>
                <a:srgbClr val="FEFEFE">
                  <a:alpha val="0"/>
                </a:srgbClr>
              </a:clrTo>
            </a:clrChange>
            <a:duotone>
              <a:schemeClr val="accent5">
                <a:shade val="45000"/>
                <a:satMod val="135000"/>
              </a:schemeClr>
              <a:prstClr val="white"/>
            </a:duotone>
          </a:blip>
          <a:srcRect t="31002"/>
          <a:stretch/>
        </p:blipFill>
        <p:spPr>
          <a:xfrm flipH="1">
            <a:off x="1356501" y="1348003"/>
            <a:ext cx="8891535" cy="486519"/>
          </a:xfrm>
          <a:prstGeom prst="rect">
            <a:avLst/>
          </a:prstGeom>
        </p:spPr>
      </p:pic>
      <p:sp>
        <p:nvSpPr>
          <p:cNvPr id="18" name="TextBox 17">
            <a:extLst>
              <a:ext uri="{FF2B5EF4-FFF2-40B4-BE49-F238E27FC236}">
                <a16:creationId xmlns:a16="http://schemas.microsoft.com/office/drawing/2014/main" id="{C2760178-73A4-C5AC-30BF-2937458D2D36}"/>
              </a:ext>
            </a:extLst>
          </p:cNvPr>
          <p:cNvSpPr txBox="1"/>
          <p:nvPr/>
        </p:nvSpPr>
        <p:spPr>
          <a:xfrm>
            <a:off x="5053758" y="1917843"/>
            <a:ext cx="1804725"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Wavelength (m)</a:t>
            </a:r>
          </a:p>
        </p:txBody>
      </p:sp>
      <p:cxnSp>
        <p:nvCxnSpPr>
          <p:cNvPr id="59" name="Straight Connector 58">
            <a:extLst>
              <a:ext uri="{FF2B5EF4-FFF2-40B4-BE49-F238E27FC236}">
                <a16:creationId xmlns:a16="http://schemas.microsoft.com/office/drawing/2014/main" id="{D4328575-BC57-823A-647E-AC70CC532294}"/>
              </a:ext>
            </a:extLst>
          </p:cNvPr>
          <p:cNvCxnSpPr/>
          <p:nvPr/>
        </p:nvCxnSpPr>
        <p:spPr>
          <a:xfrm>
            <a:off x="1572894" y="2340562"/>
            <a:ext cx="1" cy="1154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198144A-29FD-3C40-2B11-00D227150E04}"/>
              </a:ext>
            </a:extLst>
          </p:cNvPr>
          <p:cNvCxnSpPr/>
          <p:nvPr/>
        </p:nvCxnSpPr>
        <p:spPr>
          <a:xfrm>
            <a:off x="4886089" y="2346169"/>
            <a:ext cx="1" cy="1154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EF25F23-5EEB-41DA-94B9-8E3D7CF5F9A1}"/>
              </a:ext>
            </a:extLst>
          </p:cNvPr>
          <p:cNvCxnSpPr/>
          <p:nvPr/>
        </p:nvCxnSpPr>
        <p:spPr>
          <a:xfrm>
            <a:off x="6890315" y="2332814"/>
            <a:ext cx="1" cy="1154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5703584-BC1A-0ABC-0D59-3BD3D2C5EFEB}"/>
              </a:ext>
            </a:extLst>
          </p:cNvPr>
          <p:cNvCxnSpPr/>
          <p:nvPr/>
        </p:nvCxnSpPr>
        <p:spPr>
          <a:xfrm>
            <a:off x="9835318" y="2343819"/>
            <a:ext cx="1" cy="1154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F495C26F-2769-5E80-72A1-3E74A5D93D8E}"/>
              </a:ext>
            </a:extLst>
          </p:cNvPr>
          <p:cNvSpPr txBox="1"/>
          <p:nvPr/>
        </p:nvSpPr>
        <p:spPr>
          <a:xfrm>
            <a:off x="311617" y="206131"/>
            <a:ext cx="10424601" cy="523220"/>
          </a:xfrm>
          <a:prstGeom prst="rect">
            <a:avLst/>
          </a:prstGeom>
          <a:noFill/>
        </p:spPr>
        <p:txBody>
          <a:bodyPr wrap="square" rtlCol="0">
            <a:spAutoFit/>
          </a:bodyPr>
          <a:lstStyle/>
          <a:p>
            <a:r>
              <a:rPr lang="en-AU" sz="2800">
                <a:solidFill>
                  <a:srgbClr val="D40C2C"/>
                </a:solidFill>
                <a:latin typeface="Arial" panose="020B0604020202020204" pitchFamily="34" charset="0"/>
                <a:cs typeface="Arial" panose="020B0604020202020204" pitchFamily="34" charset="0"/>
              </a:rPr>
              <a:t>There’s no spectroscopy without electromagnetic (EM) radiation</a:t>
            </a:r>
          </a:p>
        </p:txBody>
      </p:sp>
      <p:grpSp>
        <p:nvGrpSpPr>
          <p:cNvPr id="113" name="Group 112">
            <a:extLst>
              <a:ext uri="{FF2B5EF4-FFF2-40B4-BE49-F238E27FC236}">
                <a16:creationId xmlns:a16="http://schemas.microsoft.com/office/drawing/2014/main" id="{5E7D9BE0-3A9F-B948-83C6-4B0567A14B41}"/>
              </a:ext>
            </a:extLst>
          </p:cNvPr>
          <p:cNvGrpSpPr/>
          <p:nvPr/>
        </p:nvGrpSpPr>
        <p:grpSpPr>
          <a:xfrm>
            <a:off x="1328681" y="2501694"/>
            <a:ext cx="8947173" cy="369332"/>
            <a:chOff x="1966417" y="3043111"/>
            <a:chExt cx="8947173" cy="369332"/>
          </a:xfrm>
        </p:grpSpPr>
        <p:sp>
          <p:nvSpPr>
            <p:cNvPr id="103" name="TextBox 102">
              <a:extLst>
                <a:ext uri="{FF2B5EF4-FFF2-40B4-BE49-F238E27FC236}">
                  <a16:creationId xmlns:a16="http://schemas.microsoft.com/office/drawing/2014/main" id="{F696E788-B3CF-C304-BEE1-8B01B020DE29}"/>
                </a:ext>
              </a:extLst>
            </p:cNvPr>
            <p:cNvSpPr txBox="1"/>
            <p:nvPr/>
          </p:nvSpPr>
          <p:spPr>
            <a:xfrm>
              <a:off x="1966417" y="3043111"/>
              <a:ext cx="662361"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10</a:t>
              </a:r>
              <a:r>
                <a:rPr lang="en-AU" baseline="30000">
                  <a:latin typeface="Arial" panose="020B0604020202020204" pitchFamily="34" charset="0"/>
                  <a:cs typeface="Arial" panose="020B0604020202020204" pitchFamily="34" charset="0"/>
                </a:rPr>
                <a:t>-14</a:t>
              </a:r>
            </a:p>
          </p:txBody>
        </p:sp>
        <p:sp>
          <p:nvSpPr>
            <p:cNvPr id="105" name="TextBox 104">
              <a:extLst>
                <a:ext uri="{FF2B5EF4-FFF2-40B4-BE49-F238E27FC236}">
                  <a16:creationId xmlns:a16="http://schemas.microsoft.com/office/drawing/2014/main" id="{38A3CD06-3004-9689-209F-FA84F9EE0A7D}"/>
                </a:ext>
              </a:extLst>
            </p:cNvPr>
            <p:cNvSpPr txBox="1"/>
            <p:nvPr/>
          </p:nvSpPr>
          <p:spPr>
            <a:xfrm>
              <a:off x="3049320" y="3043111"/>
              <a:ext cx="650947"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10</a:t>
              </a:r>
              <a:r>
                <a:rPr lang="en-AU" baseline="30000">
                  <a:latin typeface="Arial" panose="020B0604020202020204" pitchFamily="34" charset="0"/>
                  <a:cs typeface="Arial" panose="020B0604020202020204" pitchFamily="34" charset="0"/>
                </a:rPr>
                <a:t>-11</a:t>
              </a:r>
            </a:p>
          </p:txBody>
        </p:sp>
        <p:sp>
          <p:nvSpPr>
            <p:cNvPr id="106" name="TextBox 105">
              <a:extLst>
                <a:ext uri="{FF2B5EF4-FFF2-40B4-BE49-F238E27FC236}">
                  <a16:creationId xmlns:a16="http://schemas.microsoft.com/office/drawing/2014/main" id="{DB4E091E-85DD-5705-C359-983BAD12F12F}"/>
                </a:ext>
              </a:extLst>
            </p:cNvPr>
            <p:cNvSpPr txBox="1"/>
            <p:nvPr/>
          </p:nvSpPr>
          <p:spPr>
            <a:xfrm>
              <a:off x="4176651" y="3043111"/>
              <a:ext cx="577402"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10</a:t>
              </a:r>
              <a:r>
                <a:rPr lang="en-AU" baseline="30000">
                  <a:latin typeface="Arial" panose="020B0604020202020204" pitchFamily="34" charset="0"/>
                  <a:cs typeface="Arial" panose="020B0604020202020204" pitchFamily="34" charset="0"/>
                </a:rPr>
                <a:t>-8</a:t>
              </a:r>
            </a:p>
          </p:txBody>
        </p:sp>
        <p:sp>
          <p:nvSpPr>
            <p:cNvPr id="107" name="TextBox 106">
              <a:extLst>
                <a:ext uri="{FF2B5EF4-FFF2-40B4-BE49-F238E27FC236}">
                  <a16:creationId xmlns:a16="http://schemas.microsoft.com/office/drawing/2014/main" id="{A7022171-7033-F1C9-F8C9-1C742ACC8DCE}"/>
                </a:ext>
              </a:extLst>
            </p:cNvPr>
            <p:cNvSpPr txBox="1"/>
            <p:nvPr/>
          </p:nvSpPr>
          <p:spPr>
            <a:xfrm>
              <a:off x="5293316" y="3043111"/>
              <a:ext cx="577402"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10</a:t>
              </a:r>
              <a:r>
                <a:rPr lang="en-AU" baseline="30000">
                  <a:latin typeface="Arial" panose="020B0604020202020204" pitchFamily="34" charset="0"/>
                  <a:cs typeface="Arial" panose="020B0604020202020204" pitchFamily="34" charset="0"/>
                </a:rPr>
                <a:t>-5</a:t>
              </a:r>
            </a:p>
          </p:txBody>
        </p:sp>
        <p:sp>
          <p:nvSpPr>
            <p:cNvPr id="108" name="TextBox 107">
              <a:extLst>
                <a:ext uri="{FF2B5EF4-FFF2-40B4-BE49-F238E27FC236}">
                  <a16:creationId xmlns:a16="http://schemas.microsoft.com/office/drawing/2014/main" id="{AED517AD-F906-8C55-259B-47AF1CFD01C8}"/>
                </a:ext>
              </a:extLst>
            </p:cNvPr>
            <p:cNvSpPr txBox="1"/>
            <p:nvPr/>
          </p:nvSpPr>
          <p:spPr>
            <a:xfrm>
              <a:off x="6364728" y="3043111"/>
              <a:ext cx="577402"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10</a:t>
              </a:r>
              <a:r>
                <a:rPr lang="en-AU" baseline="30000">
                  <a:latin typeface="Arial" panose="020B0604020202020204" pitchFamily="34" charset="0"/>
                  <a:cs typeface="Arial" panose="020B0604020202020204" pitchFamily="34" charset="0"/>
                </a:rPr>
                <a:t>-2</a:t>
              </a:r>
            </a:p>
          </p:txBody>
        </p:sp>
        <p:sp>
          <p:nvSpPr>
            <p:cNvPr id="109" name="TextBox 108">
              <a:extLst>
                <a:ext uri="{FF2B5EF4-FFF2-40B4-BE49-F238E27FC236}">
                  <a16:creationId xmlns:a16="http://schemas.microsoft.com/office/drawing/2014/main" id="{1B7BE5A3-0975-D296-1F7C-D60437924D4B}"/>
                </a:ext>
              </a:extLst>
            </p:cNvPr>
            <p:cNvSpPr txBox="1"/>
            <p:nvPr/>
          </p:nvSpPr>
          <p:spPr>
            <a:xfrm>
              <a:off x="7367584" y="3043111"/>
              <a:ext cx="312906"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1</a:t>
              </a:r>
              <a:endParaRPr lang="en-AU" baseline="30000">
                <a:latin typeface="Arial" panose="020B0604020202020204" pitchFamily="34" charset="0"/>
                <a:cs typeface="Arial" panose="020B0604020202020204" pitchFamily="34" charset="0"/>
              </a:endParaRPr>
            </a:p>
          </p:txBody>
        </p:sp>
        <p:sp>
          <p:nvSpPr>
            <p:cNvPr id="110" name="TextBox 109">
              <a:extLst>
                <a:ext uri="{FF2B5EF4-FFF2-40B4-BE49-F238E27FC236}">
                  <a16:creationId xmlns:a16="http://schemas.microsoft.com/office/drawing/2014/main" id="{FD3C9ED4-42B2-C80B-7936-D800BFE4E153}"/>
                </a:ext>
              </a:extLst>
            </p:cNvPr>
            <p:cNvSpPr txBox="1"/>
            <p:nvPr/>
          </p:nvSpPr>
          <p:spPr>
            <a:xfrm>
              <a:off x="8290824" y="3043111"/>
              <a:ext cx="526106"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10</a:t>
              </a:r>
              <a:r>
                <a:rPr lang="en-AU" baseline="30000">
                  <a:latin typeface="Arial" panose="020B0604020202020204" pitchFamily="34" charset="0"/>
                  <a:cs typeface="Arial" panose="020B0604020202020204" pitchFamily="34" charset="0"/>
                </a:rPr>
                <a:t>2</a:t>
              </a:r>
            </a:p>
          </p:txBody>
        </p:sp>
        <p:sp>
          <p:nvSpPr>
            <p:cNvPr id="111" name="TextBox 110">
              <a:extLst>
                <a:ext uri="{FF2B5EF4-FFF2-40B4-BE49-F238E27FC236}">
                  <a16:creationId xmlns:a16="http://schemas.microsoft.com/office/drawing/2014/main" id="{BD9DC762-DACE-A1F4-AC67-6CD0352C3E14}"/>
                </a:ext>
              </a:extLst>
            </p:cNvPr>
            <p:cNvSpPr txBox="1"/>
            <p:nvPr/>
          </p:nvSpPr>
          <p:spPr>
            <a:xfrm>
              <a:off x="9251044" y="3043111"/>
              <a:ext cx="526106"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10</a:t>
              </a:r>
              <a:r>
                <a:rPr lang="en-AU" baseline="30000">
                  <a:latin typeface="Arial" panose="020B0604020202020204" pitchFamily="34" charset="0"/>
                  <a:cs typeface="Arial" panose="020B0604020202020204" pitchFamily="34" charset="0"/>
                </a:rPr>
                <a:t>5</a:t>
              </a:r>
            </a:p>
          </p:txBody>
        </p:sp>
        <p:sp>
          <p:nvSpPr>
            <p:cNvPr id="112" name="TextBox 111">
              <a:extLst>
                <a:ext uri="{FF2B5EF4-FFF2-40B4-BE49-F238E27FC236}">
                  <a16:creationId xmlns:a16="http://schemas.microsoft.com/office/drawing/2014/main" id="{FCBF9EB2-B627-2952-EC80-25FF6EA3D7CF}"/>
                </a:ext>
              </a:extLst>
            </p:cNvPr>
            <p:cNvSpPr txBox="1"/>
            <p:nvPr/>
          </p:nvSpPr>
          <p:spPr>
            <a:xfrm>
              <a:off x="10387484" y="3043111"/>
              <a:ext cx="526106" cy="369332"/>
            </a:xfrm>
            <a:prstGeom prst="rect">
              <a:avLst/>
            </a:prstGeom>
            <a:noFill/>
          </p:spPr>
          <p:txBody>
            <a:bodyPr wrap="none" rtlCol="0">
              <a:spAutoFit/>
            </a:bodyPr>
            <a:lstStyle/>
            <a:p>
              <a:r>
                <a:rPr lang="en-AU">
                  <a:latin typeface="Arial" panose="020B0604020202020204" pitchFamily="34" charset="0"/>
                  <a:cs typeface="Arial" panose="020B0604020202020204" pitchFamily="34" charset="0"/>
                </a:rPr>
                <a:t>10</a:t>
              </a:r>
              <a:r>
                <a:rPr lang="en-AU" baseline="30000">
                  <a:latin typeface="Arial" panose="020B0604020202020204" pitchFamily="34" charset="0"/>
                  <a:cs typeface="Arial" panose="020B0604020202020204" pitchFamily="34" charset="0"/>
                </a:rPr>
                <a:t>8</a:t>
              </a:r>
            </a:p>
          </p:txBody>
        </p:sp>
      </p:grpSp>
      <p:cxnSp>
        <p:nvCxnSpPr>
          <p:cNvPr id="114" name="Straight Connector 113">
            <a:extLst>
              <a:ext uri="{FF2B5EF4-FFF2-40B4-BE49-F238E27FC236}">
                <a16:creationId xmlns:a16="http://schemas.microsoft.com/office/drawing/2014/main" id="{C332B8D8-4072-C299-0441-F7DEF5177C53}"/>
              </a:ext>
            </a:extLst>
          </p:cNvPr>
          <p:cNvCxnSpPr/>
          <p:nvPr/>
        </p:nvCxnSpPr>
        <p:spPr>
          <a:xfrm>
            <a:off x="2639694" y="2331971"/>
            <a:ext cx="1" cy="1154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DDCC284-6813-F02F-8781-1A63A0C883B1}"/>
              </a:ext>
            </a:extLst>
          </p:cNvPr>
          <p:cNvCxnSpPr/>
          <p:nvPr/>
        </p:nvCxnSpPr>
        <p:spPr>
          <a:xfrm>
            <a:off x="3819289" y="2348347"/>
            <a:ext cx="1" cy="1154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3B28C40-06CE-B66B-8A04-87BAA4F2F34A}"/>
              </a:ext>
            </a:extLst>
          </p:cNvPr>
          <p:cNvCxnSpPr/>
          <p:nvPr/>
        </p:nvCxnSpPr>
        <p:spPr>
          <a:xfrm>
            <a:off x="5954812" y="2355844"/>
            <a:ext cx="1" cy="1154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A595F8B-9C3F-7CAE-23E8-B3BE30365CC5}"/>
              </a:ext>
            </a:extLst>
          </p:cNvPr>
          <p:cNvCxnSpPr/>
          <p:nvPr/>
        </p:nvCxnSpPr>
        <p:spPr>
          <a:xfrm>
            <a:off x="7870215" y="2340561"/>
            <a:ext cx="1" cy="1154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CFDDC1D-3366-1FD7-AC19-031D1B0B015D}"/>
              </a:ext>
            </a:extLst>
          </p:cNvPr>
          <p:cNvCxnSpPr/>
          <p:nvPr/>
        </p:nvCxnSpPr>
        <p:spPr>
          <a:xfrm>
            <a:off x="8847455" y="2331970"/>
            <a:ext cx="1" cy="1154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02FD77B-23FE-E1CE-9057-9A9A483469B3}"/>
              </a:ext>
            </a:extLst>
          </p:cNvPr>
          <p:cNvCxnSpPr>
            <a:cxnSpLocks/>
          </p:cNvCxnSpPr>
          <p:nvPr/>
        </p:nvCxnSpPr>
        <p:spPr>
          <a:xfrm flipV="1">
            <a:off x="1301509" y="3796616"/>
            <a:ext cx="2989936" cy="15701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B894E1F-66C5-BD3E-C530-05287505B8F3}"/>
              </a:ext>
            </a:extLst>
          </p:cNvPr>
          <p:cNvCxnSpPr>
            <a:cxnSpLocks/>
          </p:cNvCxnSpPr>
          <p:nvPr/>
        </p:nvCxnSpPr>
        <p:spPr>
          <a:xfrm flipH="1" flipV="1">
            <a:off x="4568971" y="3817400"/>
            <a:ext cx="905228" cy="154934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3DB7322B-110C-36A0-764A-49B3EF2F3706}"/>
              </a:ext>
            </a:extLst>
          </p:cNvPr>
          <p:cNvSpPr/>
          <p:nvPr/>
        </p:nvSpPr>
        <p:spPr>
          <a:xfrm>
            <a:off x="1418970" y="2979097"/>
            <a:ext cx="8809066" cy="81751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 name="Group 1">
            <a:extLst>
              <a:ext uri="{FF2B5EF4-FFF2-40B4-BE49-F238E27FC236}">
                <a16:creationId xmlns:a16="http://schemas.microsoft.com/office/drawing/2014/main" id="{FAE638F9-A610-B5AA-BDF9-AC97CEAF0242}"/>
              </a:ext>
            </a:extLst>
          </p:cNvPr>
          <p:cNvGrpSpPr/>
          <p:nvPr/>
        </p:nvGrpSpPr>
        <p:grpSpPr>
          <a:xfrm>
            <a:off x="1394939" y="2979097"/>
            <a:ext cx="8833098" cy="819635"/>
            <a:chOff x="564744" y="3009630"/>
            <a:chExt cx="8833098" cy="819635"/>
          </a:xfrm>
        </p:grpSpPr>
        <p:grpSp>
          <p:nvGrpSpPr>
            <p:cNvPr id="141" name="Group 140">
              <a:extLst>
                <a:ext uri="{FF2B5EF4-FFF2-40B4-BE49-F238E27FC236}">
                  <a16:creationId xmlns:a16="http://schemas.microsoft.com/office/drawing/2014/main" id="{787F8E42-1F6E-956B-09DA-A496A9A38449}"/>
                </a:ext>
              </a:extLst>
            </p:cNvPr>
            <p:cNvGrpSpPr/>
            <p:nvPr/>
          </p:nvGrpSpPr>
          <p:grpSpPr>
            <a:xfrm>
              <a:off x="588775" y="3009630"/>
              <a:ext cx="8809067" cy="819635"/>
              <a:chOff x="1591157" y="3238230"/>
              <a:chExt cx="8809067" cy="819635"/>
            </a:xfrm>
          </p:grpSpPr>
          <p:sp>
            <p:nvSpPr>
              <p:cNvPr id="126" name="Rectangle 125">
                <a:extLst>
                  <a:ext uri="{FF2B5EF4-FFF2-40B4-BE49-F238E27FC236}">
                    <a16:creationId xmlns:a16="http://schemas.microsoft.com/office/drawing/2014/main" id="{B1213A20-79BB-9080-D446-E65AE96C96AD}"/>
                  </a:ext>
                </a:extLst>
              </p:cNvPr>
              <p:cNvSpPr/>
              <p:nvPr/>
            </p:nvSpPr>
            <p:spPr>
              <a:xfrm>
                <a:off x="1591157" y="3239287"/>
                <a:ext cx="1220724" cy="818578"/>
              </a:xfrm>
              <a:prstGeom prst="rect">
                <a:avLst/>
              </a:prstGeom>
              <a:gradFill>
                <a:gsLst>
                  <a:gs pos="63000">
                    <a:srgbClr val="F8FAF8"/>
                  </a:gs>
                  <a:gs pos="0">
                    <a:srgbClr val="F7F3A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Rectangle 126">
                <a:extLst>
                  <a:ext uri="{FF2B5EF4-FFF2-40B4-BE49-F238E27FC236}">
                    <a16:creationId xmlns:a16="http://schemas.microsoft.com/office/drawing/2014/main" id="{68C57B0F-B052-3698-ABD5-F7637EAF5E58}"/>
                  </a:ext>
                </a:extLst>
              </p:cNvPr>
              <p:cNvSpPr/>
              <p:nvPr/>
            </p:nvSpPr>
            <p:spPr>
              <a:xfrm>
                <a:off x="2811881" y="3239287"/>
                <a:ext cx="1179595" cy="818578"/>
              </a:xfrm>
              <a:prstGeom prst="rect">
                <a:avLst/>
              </a:prstGeom>
              <a:gradFill>
                <a:gsLst>
                  <a:gs pos="36000">
                    <a:srgbClr val="F8EF4A"/>
                  </a:gs>
                  <a:gs pos="79000">
                    <a:srgbClr val="F7F3A2"/>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8" name="Rectangle 127">
                <a:extLst>
                  <a:ext uri="{FF2B5EF4-FFF2-40B4-BE49-F238E27FC236}">
                    <a16:creationId xmlns:a16="http://schemas.microsoft.com/office/drawing/2014/main" id="{8D48D263-CE01-2122-3815-CA81D9DC5425}"/>
                  </a:ext>
                </a:extLst>
              </p:cNvPr>
              <p:cNvSpPr/>
              <p:nvPr/>
            </p:nvSpPr>
            <p:spPr>
              <a:xfrm>
                <a:off x="3991477" y="3239287"/>
                <a:ext cx="385372" cy="818578"/>
              </a:xfrm>
              <a:prstGeom prst="rect">
                <a:avLst/>
              </a:prstGeom>
              <a:gradFill>
                <a:gsLst>
                  <a:gs pos="83000">
                    <a:srgbClr val="F8EF4A"/>
                  </a:gs>
                  <a:gs pos="39000">
                    <a:srgbClr val="ECC54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9" name="Rectangle 128">
                <a:extLst>
                  <a:ext uri="{FF2B5EF4-FFF2-40B4-BE49-F238E27FC236}">
                    <a16:creationId xmlns:a16="http://schemas.microsoft.com/office/drawing/2014/main" id="{D87855BB-7282-AF69-1FA2-26302566015F}"/>
                  </a:ext>
                </a:extLst>
              </p:cNvPr>
              <p:cNvSpPr/>
              <p:nvPr/>
            </p:nvSpPr>
            <p:spPr>
              <a:xfrm>
                <a:off x="4376849" y="3239287"/>
                <a:ext cx="458618" cy="818578"/>
              </a:xfrm>
              <a:prstGeom prst="rect">
                <a:avLst/>
              </a:prstGeom>
              <a:gradFill>
                <a:gsLst>
                  <a:gs pos="20000">
                    <a:srgbClr val="D74943"/>
                  </a:gs>
                  <a:gs pos="86000">
                    <a:srgbClr val="ECC541"/>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0" name="Rectangle 129">
                <a:extLst>
                  <a:ext uri="{FF2B5EF4-FFF2-40B4-BE49-F238E27FC236}">
                    <a16:creationId xmlns:a16="http://schemas.microsoft.com/office/drawing/2014/main" id="{54799497-C5D2-CC81-9ACC-712B7F193AD6}"/>
                  </a:ext>
                </a:extLst>
              </p:cNvPr>
              <p:cNvSpPr/>
              <p:nvPr/>
            </p:nvSpPr>
            <p:spPr>
              <a:xfrm>
                <a:off x="4794770" y="3238230"/>
                <a:ext cx="1946021" cy="818578"/>
              </a:xfrm>
              <a:prstGeom prst="rect">
                <a:avLst/>
              </a:prstGeom>
              <a:gradFill>
                <a:gsLst>
                  <a:gs pos="77000">
                    <a:srgbClr val="D74943"/>
                  </a:gs>
                  <a:gs pos="41000">
                    <a:srgbClr val="C3081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1" name="Rectangle 130">
                <a:extLst>
                  <a:ext uri="{FF2B5EF4-FFF2-40B4-BE49-F238E27FC236}">
                    <a16:creationId xmlns:a16="http://schemas.microsoft.com/office/drawing/2014/main" id="{3338F0D2-6BC5-A39C-33E6-FA6DA09C263A}"/>
                  </a:ext>
                </a:extLst>
              </p:cNvPr>
              <p:cNvSpPr/>
              <p:nvPr/>
            </p:nvSpPr>
            <p:spPr>
              <a:xfrm>
                <a:off x="6709860" y="3238230"/>
                <a:ext cx="1911835" cy="818578"/>
              </a:xfrm>
              <a:prstGeom prst="rect">
                <a:avLst/>
              </a:prstGeom>
              <a:gradFill>
                <a:gsLst>
                  <a:gs pos="26000">
                    <a:srgbClr val="680818"/>
                  </a:gs>
                  <a:gs pos="72000">
                    <a:srgbClr val="C3081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Rectangle 131">
                <a:extLst>
                  <a:ext uri="{FF2B5EF4-FFF2-40B4-BE49-F238E27FC236}">
                    <a16:creationId xmlns:a16="http://schemas.microsoft.com/office/drawing/2014/main" id="{ADD70D19-BFA1-FA13-0CBB-A3832DB80CD4}"/>
                  </a:ext>
                </a:extLst>
              </p:cNvPr>
              <p:cNvSpPr/>
              <p:nvPr/>
            </p:nvSpPr>
            <p:spPr>
              <a:xfrm>
                <a:off x="8615184" y="3238387"/>
                <a:ext cx="1785040" cy="818578"/>
              </a:xfrm>
              <a:prstGeom prst="rect">
                <a:avLst/>
              </a:prstGeom>
              <a:gradFill>
                <a:gsLst>
                  <a:gs pos="78000">
                    <a:srgbClr val="680818"/>
                  </a:gs>
                  <a:gs pos="22000">
                    <a:srgbClr val="26070C"/>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21" name="TextBox 120">
              <a:extLst>
                <a:ext uri="{FF2B5EF4-FFF2-40B4-BE49-F238E27FC236}">
                  <a16:creationId xmlns:a16="http://schemas.microsoft.com/office/drawing/2014/main" id="{165C722B-51D9-1AA8-1D26-CA0AEA33A402}"/>
                </a:ext>
              </a:extLst>
            </p:cNvPr>
            <p:cNvSpPr txBox="1"/>
            <p:nvPr/>
          </p:nvSpPr>
          <p:spPr>
            <a:xfrm>
              <a:off x="564744" y="3095753"/>
              <a:ext cx="1242875" cy="646331"/>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Gamma rays</a:t>
              </a:r>
            </a:p>
          </p:txBody>
        </p:sp>
        <p:sp>
          <p:nvSpPr>
            <p:cNvPr id="122" name="TextBox 121">
              <a:extLst>
                <a:ext uri="{FF2B5EF4-FFF2-40B4-BE49-F238E27FC236}">
                  <a16:creationId xmlns:a16="http://schemas.microsoft.com/office/drawing/2014/main" id="{0F92DE70-2915-92ED-5805-CFE6DCD62143}"/>
                </a:ext>
              </a:extLst>
            </p:cNvPr>
            <p:cNvSpPr txBox="1"/>
            <p:nvPr/>
          </p:nvSpPr>
          <p:spPr>
            <a:xfrm>
              <a:off x="1948247" y="3234252"/>
              <a:ext cx="869552" cy="369332"/>
            </a:xfrm>
            <a:prstGeom prst="rect">
              <a:avLst/>
            </a:prstGeom>
            <a:noFill/>
          </p:spPr>
          <p:txBody>
            <a:bodyPr wrap="square" rtlCol="0">
              <a:spAutoFit/>
            </a:bodyPr>
            <a:lstStyle/>
            <a:p>
              <a:r>
                <a:rPr lang="en-AU">
                  <a:latin typeface="Arial" panose="020B0604020202020204" pitchFamily="34" charset="0"/>
                  <a:cs typeface="Arial" panose="020B0604020202020204" pitchFamily="34" charset="0"/>
                </a:rPr>
                <a:t>X rays</a:t>
              </a:r>
            </a:p>
          </p:txBody>
        </p:sp>
        <p:sp>
          <p:nvSpPr>
            <p:cNvPr id="123" name="TextBox 122">
              <a:extLst>
                <a:ext uri="{FF2B5EF4-FFF2-40B4-BE49-F238E27FC236}">
                  <a16:creationId xmlns:a16="http://schemas.microsoft.com/office/drawing/2014/main" id="{C658A080-375F-4262-84EF-F8B937DE7455}"/>
                </a:ext>
              </a:extLst>
            </p:cNvPr>
            <p:cNvSpPr txBox="1"/>
            <p:nvPr/>
          </p:nvSpPr>
          <p:spPr>
            <a:xfrm>
              <a:off x="3990374" y="3095753"/>
              <a:ext cx="1528884" cy="646331"/>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Infrared (IR)  radiation</a:t>
              </a:r>
            </a:p>
          </p:txBody>
        </p:sp>
        <p:sp>
          <p:nvSpPr>
            <p:cNvPr id="124" name="TextBox 123">
              <a:extLst>
                <a:ext uri="{FF2B5EF4-FFF2-40B4-BE49-F238E27FC236}">
                  <a16:creationId xmlns:a16="http://schemas.microsoft.com/office/drawing/2014/main" id="{01009F92-2B86-E748-3427-AC3AEF46C0BC}"/>
                </a:ext>
              </a:extLst>
            </p:cNvPr>
            <p:cNvSpPr txBox="1"/>
            <p:nvPr/>
          </p:nvSpPr>
          <p:spPr>
            <a:xfrm>
              <a:off x="5902209" y="3222849"/>
              <a:ext cx="1528884"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Microwaves</a:t>
              </a:r>
            </a:p>
          </p:txBody>
        </p:sp>
        <p:sp>
          <p:nvSpPr>
            <p:cNvPr id="125" name="TextBox 124">
              <a:extLst>
                <a:ext uri="{FF2B5EF4-FFF2-40B4-BE49-F238E27FC236}">
                  <a16:creationId xmlns:a16="http://schemas.microsoft.com/office/drawing/2014/main" id="{129E501A-02D1-0F6C-B5C4-E13AAE2B63EB}"/>
                </a:ext>
              </a:extLst>
            </p:cNvPr>
            <p:cNvSpPr txBox="1"/>
            <p:nvPr/>
          </p:nvSpPr>
          <p:spPr>
            <a:xfrm>
              <a:off x="7783113" y="3234252"/>
              <a:ext cx="1528884" cy="369332"/>
            </a:xfrm>
            <a:prstGeom prst="rect">
              <a:avLst/>
            </a:prstGeom>
            <a:noFill/>
          </p:spPr>
          <p:txBody>
            <a:bodyPr wrap="square" rtlCol="0">
              <a:spAutoFit/>
            </a:bodyPr>
            <a:lstStyle/>
            <a:p>
              <a:pPr algn="ctr"/>
              <a:r>
                <a:rPr lang="en-AU">
                  <a:solidFill>
                    <a:schemeClr val="bg1"/>
                  </a:solidFill>
                  <a:latin typeface="Arial" panose="020B0604020202020204" pitchFamily="34" charset="0"/>
                  <a:cs typeface="Arial" panose="020B0604020202020204" pitchFamily="34" charset="0"/>
                </a:rPr>
                <a:t>Radio waves</a:t>
              </a:r>
            </a:p>
          </p:txBody>
        </p:sp>
        <p:sp>
          <p:nvSpPr>
            <p:cNvPr id="143" name="TextBox 142">
              <a:extLst>
                <a:ext uri="{FF2B5EF4-FFF2-40B4-BE49-F238E27FC236}">
                  <a16:creationId xmlns:a16="http://schemas.microsoft.com/office/drawing/2014/main" id="{37DD354C-33E8-F2E1-AA3C-8C6794088080}"/>
                </a:ext>
              </a:extLst>
            </p:cNvPr>
            <p:cNvSpPr txBox="1"/>
            <p:nvPr/>
          </p:nvSpPr>
          <p:spPr>
            <a:xfrm rot="16200000">
              <a:off x="2804739" y="3210810"/>
              <a:ext cx="558082" cy="369332"/>
            </a:xfrm>
            <a:prstGeom prst="rect">
              <a:avLst/>
            </a:prstGeom>
            <a:noFill/>
          </p:spPr>
          <p:txBody>
            <a:bodyPr wrap="square" rtlCol="0">
              <a:spAutoFit/>
            </a:bodyPr>
            <a:lstStyle/>
            <a:p>
              <a:r>
                <a:rPr lang="en-AU">
                  <a:latin typeface="Arial" panose="020B0604020202020204" pitchFamily="34" charset="0"/>
                  <a:cs typeface="Arial" panose="020B0604020202020204" pitchFamily="34" charset="0"/>
                </a:rPr>
                <a:t>UV</a:t>
              </a:r>
            </a:p>
          </p:txBody>
        </p:sp>
      </p:grpSp>
      <p:sp>
        <p:nvSpPr>
          <p:cNvPr id="144" name="TextBox 143">
            <a:extLst>
              <a:ext uri="{FF2B5EF4-FFF2-40B4-BE49-F238E27FC236}">
                <a16:creationId xmlns:a16="http://schemas.microsoft.com/office/drawing/2014/main" id="{D144BF7C-1143-5AFC-1134-837B78FABACD}"/>
              </a:ext>
            </a:extLst>
          </p:cNvPr>
          <p:cNvSpPr txBox="1"/>
          <p:nvPr/>
        </p:nvSpPr>
        <p:spPr>
          <a:xfrm>
            <a:off x="2760778" y="4938818"/>
            <a:ext cx="1351388" cy="369332"/>
          </a:xfrm>
          <a:prstGeom prst="rect">
            <a:avLst/>
          </a:prstGeom>
          <a:noFill/>
        </p:spPr>
        <p:txBody>
          <a:bodyPr wrap="square" rtlCol="0">
            <a:spAutoFit/>
          </a:bodyPr>
          <a:lstStyle/>
          <a:p>
            <a:r>
              <a:rPr lang="en-AU">
                <a:latin typeface="Arial" panose="020B0604020202020204" pitchFamily="34" charset="0"/>
                <a:cs typeface="Arial" panose="020B0604020202020204" pitchFamily="34" charset="0"/>
              </a:rPr>
              <a:t>Visible light</a:t>
            </a:r>
          </a:p>
        </p:txBody>
      </p:sp>
      <p:sp>
        <p:nvSpPr>
          <p:cNvPr id="145" name="TextBox 144">
            <a:extLst>
              <a:ext uri="{FF2B5EF4-FFF2-40B4-BE49-F238E27FC236}">
                <a16:creationId xmlns:a16="http://schemas.microsoft.com/office/drawing/2014/main" id="{870C12A6-D89B-A269-8207-70BAA661D070}"/>
              </a:ext>
            </a:extLst>
          </p:cNvPr>
          <p:cNvSpPr txBox="1"/>
          <p:nvPr/>
        </p:nvSpPr>
        <p:spPr>
          <a:xfrm>
            <a:off x="879602" y="6154529"/>
            <a:ext cx="1027260" cy="369332"/>
          </a:xfrm>
          <a:prstGeom prst="rect">
            <a:avLst/>
          </a:prstGeom>
          <a:noFill/>
        </p:spPr>
        <p:txBody>
          <a:bodyPr wrap="square" rtlCol="0">
            <a:spAutoFit/>
          </a:bodyPr>
          <a:lstStyle/>
          <a:p>
            <a:r>
              <a:rPr lang="en-AU">
                <a:latin typeface="Arial" panose="020B0604020202020204" pitchFamily="34" charset="0"/>
                <a:cs typeface="Arial" panose="020B0604020202020204" pitchFamily="34" charset="0"/>
              </a:rPr>
              <a:t>400 nm</a:t>
            </a:r>
          </a:p>
        </p:txBody>
      </p:sp>
      <p:sp>
        <p:nvSpPr>
          <p:cNvPr id="146" name="TextBox 145">
            <a:extLst>
              <a:ext uri="{FF2B5EF4-FFF2-40B4-BE49-F238E27FC236}">
                <a16:creationId xmlns:a16="http://schemas.microsoft.com/office/drawing/2014/main" id="{445160DD-551F-B7F0-0A1B-C93556E3EA7D}"/>
              </a:ext>
            </a:extLst>
          </p:cNvPr>
          <p:cNvSpPr txBox="1"/>
          <p:nvPr/>
        </p:nvSpPr>
        <p:spPr>
          <a:xfrm>
            <a:off x="4945882" y="6154529"/>
            <a:ext cx="1027260" cy="369332"/>
          </a:xfrm>
          <a:prstGeom prst="rect">
            <a:avLst/>
          </a:prstGeom>
          <a:noFill/>
        </p:spPr>
        <p:txBody>
          <a:bodyPr wrap="square" rtlCol="0">
            <a:spAutoFit/>
          </a:bodyPr>
          <a:lstStyle/>
          <a:p>
            <a:r>
              <a:rPr lang="en-AU">
                <a:latin typeface="Arial" panose="020B0604020202020204" pitchFamily="34" charset="0"/>
                <a:cs typeface="Arial" panose="020B0604020202020204" pitchFamily="34" charset="0"/>
              </a:rPr>
              <a:t>700 nm</a:t>
            </a:r>
          </a:p>
        </p:txBody>
      </p:sp>
      <p:sp>
        <p:nvSpPr>
          <p:cNvPr id="147" name="TextBox 146">
            <a:extLst>
              <a:ext uri="{FF2B5EF4-FFF2-40B4-BE49-F238E27FC236}">
                <a16:creationId xmlns:a16="http://schemas.microsoft.com/office/drawing/2014/main" id="{A0AE28BF-6AE8-E1B5-A933-1B05DD7BA5E5}"/>
              </a:ext>
            </a:extLst>
          </p:cNvPr>
          <p:cNvSpPr txBox="1"/>
          <p:nvPr/>
        </p:nvSpPr>
        <p:spPr>
          <a:xfrm>
            <a:off x="8136874" y="3935220"/>
            <a:ext cx="1308785" cy="369332"/>
          </a:xfrm>
          <a:prstGeom prst="rect">
            <a:avLst/>
          </a:prstGeom>
          <a:noFill/>
        </p:spPr>
        <p:txBody>
          <a:bodyPr wrap="square" rtlCol="0">
            <a:spAutoFit/>
          </a:bodyPr>
          <a:lstStyle/>
          <a:p>
            <a:pPr algn="r"/>
            <a:r>
              <a:rPr lang="en-AU">
                <a:latin typeface="Arial" panose="020B0604020202020204" pitchFamily="34" charset="0"/>
                <a:cs typeface="Arial" panose="020B0604020202020204" pitchFamily="34" charset="0"/>
                <a:sym typeface="Wingdings" pitchFamily="2" charset="2"/>
              </a:rPr>
              <a:t> </a:t>
            </a:r>
            <a:r>
              <a:rPr lang="en-AU">
                <a:latin typeface="Arial" panose="020B0604020202020204" pitchFamily="34" charset="0"/>
                <a:cs typeface="Arial" panose="020B0604020202020204" pitchFamily="34" charset="0"/>
              </a:rPr>
              <a:t> Energy </a:t>
            </a:r>
          </a:p>
        </p:txBody>
      </p:sp>
      <p:sp>
        <p:nvSpPr>
          <p:cNvPr id="148" name="TextBox 147">
            <a:extLst>
              <a:ext uri="{FF2B5EF4-FFF2-40B4-BE49-F238E27FC236}">
                <a16:creationId xmlns:a16="http://schemas.microsoft.com/office/drawing/2014/main" id="{DE08E78A-FCD2-2827-6511-4D4DB2562405}"/>
              </a:ext>
            </a:extLst>
          </p:cNvPr>
          <p:cNvSpPr txBox="1"/>
          <p:nvPr/>
        </p:nvSpPr>
        <p:spPr>
          <a:xfrm>
            <a:off x="6250668" y="4724820"/>
            <a:ext cx="5508909" cy="1323439"/>
          </a:xfrm>
          <a:prstGeom prst="rect">
            <a:avLst/>
          </a:prstGeom>
          <a:noFill/>
        </p:spPr>
        <p:txBody>
          <a:bodyPr wrap="square" rtlCol="0">
            <a:spAutoFit/>
          </a:bodyPr>
          <a:lstStyle/>
          <a:p>
            <a:r>
              <a:rPr lang="en-AU" sz="2000">
                <a:latin typeface="Arial" panose="020B0604020202020204" pitchFamily="34" charset="0"/>
                <a:cs typeface="Arial" panose="020B0604020202020204" pitchFamily="34" charset="0"/>
              </a:rPr>
              <a:t>When molecules absorb EM radiation, they undergo </a:t>
            </a:r>
            <a:r>
              <a:rPr lang="en-AU" sz="2000" b="1">
                <a:latin typeface="Arial" panose="020B0604020202020204" pitchFamily="34" charset="0"/>
                <a:cs typeface="Arial" panose="020B0604020202020204" pitchFamily="34" charset="0"/>
              </a:rPr>
              <a:t>different kind of transitions</a:t>
            </a:r>
            <a:r>
              <a:rPr lang="en-AU" sz="2000">
                <a:latin typeface="Arial" panose="020B0604020202020204" pitchFamily="34" charset="0"/>
                <a:cs typeface="Arial" panose="020B0604020202020204" pitchFamily="34" charset="0"/>
              </a:rPr>
              <a:t> between energy levels </a:t>
            </a:r>
            <a:r>
              <a:rPr lang="en-AU" sz="2000" b="1">
                <a:latin typeface="Arial" panose="020B0604020202020204" pitchFamily="34" charset="0"/>
                <a:cs typeface="Arial" panose="020B0604020202020204" pitchFamily="34" charset="0"/>
              </a:rPr>
              <a:t>depending on the type of EM absorbed</a:t>
            </a:r>
            <a:endParaRPr lang="en-AU" sz="2000">
              <a:latin typeface="Arial" panose="020B0604020202020204" pitchFamily="34" charset="0"/>
              <a:cs typeface="Arial" panose="020B0604020202020204" pitchFamily="34" charset="0"/>
            </a:endParaRPr>
          </a:p>
        </p:txBody>
      </p:sp>
      <p:cxnSp>
        <p:nvCxnSpPr>
          <p:cNvPr id="150" name="Straight Connector 149">
            <a:extLst>
              <a:ext uri="{FF2B5EF4-FFF2-40B4-BE49-F238E27FC236}">
                <a16:creationId xmlns:a16="http://schemas.microsoft.com/office/drawing/2014/main" id="{74847818-AE97-097A-333E-460FC2C24688}"/>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77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3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3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4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7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P spid="145" grpId="0"/>
      <p:bldP spid="146" grpId="0"/>
      <p:bldP spid="14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light source&#10;&#10;Description automatically generated">
            <a:extLst>
              <a:ext uri="{FF2B5EF4-FFF2-40B4-BE49-F238E27FC236}">
                <a16:creationId xmlns:a16="http://schemas.microsoft.com/office/drawing/2014/main" id="{9A57C973-DB9E-C541-8177-E556990E62C4}"/>
              </a:ext>
            </a:extLst>
          </p:cNvPr>
          <p:cNvPicPr>
            <a:picLocks noChangeAspect="1"/>
          </p:cNvPicPr>
          <p:nvPr/>
        </p:nvPicPr>
        <p:blipFill>
          <a:blip r:embed="rId2"/>
          <a:stretch>
            <a:fillRect/>
          </a:stretch>
        </p:blipFill>
        <p:spPr>
          <a:xfrm>
            <a:off x="1204294" y="832221"/>
            <a:ext cx="9972528" cy="6131335"/>
          </a:xfrm>
          <a:prstGeom prst="rect">
            <a:avLst/>
          </a:prstGeom>
        </p:spPr>
      </p:pic>
      <p:sp>
        <p:nvSpPr>
          <p:cNvPr id="104" name="TextBox 103">
            <a:extLst>
              <a:ext uri="{FF2B5EF4-FFF2-40B4-BE49-F238E27FC236}">
                <a16:creationId xmlns:a16="http://schemas.microsoft.com/office/drawing/2014/main" id="{F495C26F-2769-5E80-72A1-3E74A5D93D8E}"/>
              </a:ext>
            </a:extLst>
          </p:cNvPr>
          <p:cNvSpPr txBox="1"/>
          <p:nvPr/>
        </p:nvSpPr>
        <p:spPr>
          <a:xfrm>
            <a:off x="311617" y="206131"/>
            <a:ext cx="10424601" cy="523220"/>
          </a:xfrm>
          <a:prstGeom prst="rect">
            <a:avLst/>
          </a:prstGeom>
          <a:noFill/>
        </p:spPr>
        <p:txBody>
          <a:bodyPr wrap="square" rtlCol="0">
            <a:spAutoFit/>
          </a:bodyPr>
          <a:lstStyle/>
          <a:p>
            <a:r>
              <a:rPr lang="en-AU" sz="2800">
                <a:solidFill>
                  <a:srgbClr val="D40C2C"/>
                </a:solidFill>
                <a:latin typeface="Arial" panose="020B0604020202020204" pitchFamily="34" charset="0"/>
                <a:cs typeface="Arial" panose="020B0604020202020204" pitchFamily="34" charset="0"/>
              </a:rPr>
              <a:t>Types of transitions in atoms and molecules</a:t>
            </a:r>
          </a:p>
        </p:txBody>
      </p:sp>
      <p:cxnSp>
        <p:nvCxnSpPr>
          <p:cNvPr id="150" name="Straight Connector 149">
            <a:extLst>
              <a:ext uri="{FF2B5EF4-FFF2-40B4-BE49-F238E27FC236}">
                <a16:creationId xmlns:a16="http://schemas.microsoft.com/office/drawing/2014/main" id="{74847818-AE97-097A-333E-460FC2C24688}"/>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8556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Arrow Connector 57">
            <a:extLst>
              <a:ext uri="{FF2B5EF4-FFF2-40B4-BE49-F238E27FC236}">
                <a16:creationId xmlns:a16="http://schemas.microsoft.com/office/drawing/2014/main" id="{785B1F7C-463C-3BDB-B31F-32AA6F875739}"/>
              </a:ext>
            </a:extLst>
          </p:cNvPr>
          <p:cNvCxnSpPr>
            <a:cxnSpLocks/>
          </p:cNvCxnSpPr>
          <p:nvPr/>
        </p:nvCxnSpPr>
        <p:spPr>
          <a:xfrm>
            <a:off x="7498952" y="3539690"/>
            <a:ext cx="0" cy="1961840"/>
          </a:xfrm>
          <a:prstGeom prst="straightConnector1">
            <a:avLst/>
          </a:prstGeom>
          <a:ln w="28575">
            <a:solidFill>
              <a:srgbClr val="ECC54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C1F704F-88AB-B912-2C6B-9F222086E379}"/>
              </a:ext>
            </a:extLst>
          </p:cNvPr>
          <p:cNvCxnSpPr>
            <a:cxnSpLocks/>
          </p:cNvCxnSpPr>
          <p:nvPr/>
        </p:nvCxnSpPr>
        <p:spPr>
          <a:xfrm flipV="1">
            <a:off x="4309152" y="3496736"/>
            <a:ext cx="0" cy="1984140"/>
          </a:xfrm>
          <a:prstGeom prst="straightConnector1">
            <a:avLst/>
          </a:prstGeom>
          <a:ln w="28575">
            <a:solidFill>
              <a:srgbClr val="ECC54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B2C2A5A-FBB2-508E-90BD-AF8D62629CAE}"/>
              </a:ext>
            </a:extLst>
          </p:cNvPr>
          <p:cNvCxnSpPr>
            <a:cxnSpLocks/>
          </p:cNvCxnSpPr>
          <p:nvPr/>
        </p:nvCxnSpPr>
        <p:spPr>
          <a:xfrm flipV="1">
            <a:off x="2810828" y="2047870"/>
            <a:ext cx="0" cy="45311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2F6BD06-A6C3-F980-AB42-B86DFBED914A}"/>
              </a:ext>
            </a:extLst>
          </p:cNvPr>
          <p:cNvSpPr txBox="1"/>
          <p:nvPr/>
        </p:nvSpPr>
        <p:spPr>
          <a:xfrm>
            <a:off x="311617" y="206131"/>
            <a:ext cx="10424601" cy="523220"/>
          </a:xfrm>
          <a:prstGeom prst="rect">
            <a:avLst/>
          </a:prstGeom>
          <a:noFill/>
        </p:spPr>
        <p:txBody>
          <a:bodyPr wrap="square" rtlCol="0">
            <a:spAutoFit/>
          </a:bodyPr>
          <a:lstStyle/>
          <a:p>
            <a:r>
              <a:rPr lang="en-AU" sz="2800">
                <a:solidFill>
                  <a:srgbClr val="D40C2C"/>
                </a:solidFill>
                <a:latin typeface="Arial" panose="020B0604020202020204" pitchFamily="34" charset="0"/>
                <a:cs typeface="Arial" panose="020B0604020202020204" pitchFamily="34" charset="0"/>
              </a:rPr>
              <a:t>Energy levels in molecules</a:t>
            </a:r>
          </a:p>
        </p:txBody>
      </p:sp>
      <p:cxnSp>
        <p:nvCxnSpPr>
          <p:cNvPr id="5" name="Straight Connector 4">
            <a:extLst>
              <a:ext uri="{FF2B5EF4-FFF2-40B4-BE49-F238E27FC236}">
                <a16:creationId xmlns:a16="http://schemas.microsoft.com/office/drawing/2014/main" id="{F555D540-DDDF-594B-65D1-53D38B1282C9}"/>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0BC4D61-84D0-1CD1-458B-D7B0B99DA151}"/>
              </a:ext>
            </a:extLst>
          </p:cNvPr>
          <p:cNvSpPr txBox="1"/>
          <p:nvPr/>
        </p:nvSpPr>
        <p:spPr>
          <a:xfrm>
            <a:off x="155756" y="967305"/>
            <a:ext cx="11498683" cy="646331"/>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The energy levels describe how much energy a molecule has. In general, molecules would rather have the lowest energy possible (pretty chilled vibes)</a:t>
            </a:r>
          </a:p>
        </p:txBody>
      </p:sp>
      <p:pic>
        <p:nvPicPr>
          <p:cNvPr id="8" name="Picture 7">
            <a:extLst>
              <a:ext uri="{FF2B5EF4-FFF2-40B4-BE49-F238E27FC236}">
                <a16:creationId xmlns:a16="http://schemas.microsoft.com/office/drawing/2014/main" id="{6840FB43-6E76-94CA-644F-C5516488A2E3}"/>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789794">
            <a:off x="3792556" y="2397410"/>
            <a:ext cx="1282784" cy="897317"/>
          </a:xfrm>
          <a:prstGeom prst="rect">
            <a:avLst/>
          </a:prstGeom>
        </p:spPr>
      </p:pic>
      <p:pic>
        <p:nvPicPr>
          <p:cNvPr id="14" name="Picture 13">
            <a:extLst>
              <a:ext uri="{FF2B5EF4-FFF2-40B4-BE49-F238E27FC236}">
                <a16:creationId xmlns:a16="http://schemas.microsoft.com/office/drawing/2014/main" id="{EDA21296-7A31-2454-BB6C-5FE7077C8C26}"/>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789794">
            <a:off x="6897705" y="2397410"/>
            <a:ext cx="1282784" cy="897317"/>
          </a:xfrm>
          <a:prstGeom prst="rect">
            <a:avLst/>
          </a:prstGeom>
        </p:spPr>
      </p:pic>
      <p:pic>
        <p:nvPicPr>
          <p:cNvPr id="15" name="Picture 14">
            <a:extLst>
              <a:ext uri="{FF2B5EF4-FFF2-40B4-BE49-F238E27FC236}">
                <a16:creationId xmlns:a16="http://schemas.microsoft.com/office/drawing/2014/main" id="{A735ABA4-A5DA-8AB1-04F6-B6C5202718AC}"/>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789794">
            <a:off x="6825484" y="5547415"/>
            <a:ext cx="1282784" cy="897317"/>
          </a:xfrm>
          <a:prstGeom prst="rect">
            <a:avLst/>
          </a:prstGeom>
        </p:spPr>
      </p:pic>
      <p:pic>
        <p:nvPicPr>
          <p:cNvPr id="16" name="Picture 15">
            <a:extLst>
              <a:ext uri="{FF2B5EF4-FFF2-40B4-BE49-F238E27FC236}">
                <a16:creationId xmlns:a16="http://schemas.microsoft.com/office/drawing/2014/main" id="{256B71FD-C409-8C03-779C-BB6975808F31}"/>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789794">
            <a:off x="3648775" y="5547416"/>
            <a:ext cx="1282784" cy="897317"/>
          </a:xfrm>
          <a:prstGeom prst="rect">
            <a:avLst/>
          </a:prstGeom>
        </p:spPr>
      </p:pic>
      <p:sp>
        <p:nvSpPr>
          <p:cNvPr id="17" name="TextBox 16">
            <a:extLst>
              <a:ext uri="{FF2B5EF4-FFF2-40B4-BE49-F238E27FC236}">
                <a16:creationId xmlns:a16="http://schemas.microsoft.com/office/drawing/2014/main" id="{069D867F-20E0-FE21-CF86-118746FDF57A}"/>
              </a:ext>
            </a:extLst>
          </p:cNvPr>
          <p:cNvSpPr txBox="1"/>
          <p:nvPr/>
        </p:nvSpPr>
        <p:spPr>
          <a:xfrm rot="16200000">
            <a:off x="1879295" y="2508097"/>
            <a:ext cx="1214082"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Energy</a:t>
            </a:r>
          </a:p>
        </p:txBody>
      </p:sp>
      <p:cxnSp>
        <p:nvCxnSpPr>
          <p:cNvPr id="19" name="Straight Connector 18">
            <a:extLst>
              <a:ext uri="{FF2B5EF4-FFF2-40B4-BE49-F238E27FC236}">
                <a16:creationId xmlns:a16="http://schemas.microsoft.com/office/drawing/2014/main" id="{86D5AD69-BDEC-3A6F-C07B-E947213F02D8}"/>
              </a:ext>
            </a:extLst>
          </p:cNvPr>
          <p:cNvCxnSpPr>
            <a:cxnSpLocks/>
          </p:cNvCxnSpPr>
          <p:nvPr/>
        </p:nvCxnSpPr>
        <p:spPr>
          <a:xfrm>
            <a:off x="3812917" y="3288475"/>
            <a:ext cx="1143000" cy="1132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53406E-174A-6069-D1F3-554D7E3BD7A2}"/>
              </a:ext>
            </a:extLst>
          </p:cNvPr>
          <p:cNvCxnSpPr/>
          <p:nvPr/>
        </p:nvCxnSpPr>
        <p:spPr>
          <a:xfrm>
            <a:off x="3707237" y="6453276"/>
            <a:ext cx="11658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E058C41-E5C8-9C60-C862-802F93C0B55E}"/>
              </a:ext>
            </a:extLst>
          </p:cNvPr>
          <p:cNvCxnSpPr/>
          <p:nvPr/>
        </p:nvCxnSpPr>
        <p:spPr>
          <a:xfrm>
            <a:off x="6883945" y="6453276"/>
            <a:ext cx="11658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58D62B-4587-61B0-F21B-1ED5BD2A5643}"/>
              </a:ext>
            </a:extLst>
          </p:cNvPr>
          <p:cNvCxnSpPr/>
          <p:nvPr/>
        </p:nvCxnSpPr>
        <p:spPr>
          <a:xfrm>
            <a:off x="6956167" y="3295733"/>
            <a:ext cx="116586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4" descr="ptronics: Basic Principles | deepsci.org">
            <a:extLst>
              <a:ext uri="{FF2B5EF4-FFF2-40B4-BE49-F238E27FC236}">
                <a16:creationId xmlns:a16="http://schemas.microsoft.com/office/drawing/2014/main" id="{89F55CC7-63D7-E2C9-4C3A-EC410383CA2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7986" b="54005" l="44254" r="87136"/>
                    </a14:imgEffect>
                  </a14:imgLayer>
                </a14:imgProps>
              </a:ext>
              <a:ext uri="{28A0092B-C50C-407E-A947-70E740481C1C}">
                <a14:useLocalDpi xmlns:a14="http://schemas.microsoft.com/office/drawing/2010/main" val="0"/>
              </a:ext>
            </a:extLst>
          </a:blip>
          <a:srcRect l="43598" t="36358" r="12601" b="43954"/>
          <a:stretch/>
        </p:blipFill>
        <p:spPr bwMode="auto">
          <a:xfrm rot="2292729">
            <a:off x="2874628" y="5280321"/>
            <a:ext cx="923965" cy="3113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tronics: Basic Principles | deepsci.org">
            <a:extLst>
              <a:ext uri="{FF2B5EF4-FFF2-40B4-BE49-F238E27FC236}">
                <a16:creationId xmlns:a16="http://schemas.microsoft.com/office/drawing/2014/main" id="{09531B9F-3E1B-C884-2A86-5CCC525D1BB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37986" b="54005" l="44254" r="87136"/>
                    </a14:imgEffect>
                  </a14:imgLayer>
                </a14:imgProps>
              </a:ext>
              <a:ext uri="{28A0092B-C50C-407E-A947-70E740481C1C}">
                <a14:useLocalDpi xmlns:a14="http://schemas.microsoft.com/office/drawing/2010/main" val="0"/>
              </a:ext>
            </a:extLst>
          </a:blip>
          <a:srcRect l="43598" t="36358" r="12601" b="43954"/>
          <a:stretch/>
        </p:blipFill>
        <p:spPr bwMode="auto">
          <a:xfrm rot="20418957">
            <a:off x="7879707" y="4197148"/>
            <a:ext cx="923965" cy="311305"/>
          </a:xfrm>
          <a:prstGeom prst="rect">
            <a:avLst/>
          </a:prstGeom>
          <a:noFill/>
          <a:extLst>
            <a:ext uri="{909E8E84-426E-40DD-AFC4-6F175D3DCCD1}">
              <a14:hiddenFill xmlns:a14="http://schemas.microsoft.com/office/drawing/2010/main">
                <a:solidFill>
                  <a:srgbClr val="FFFFFF"/>
                </a:solidFill>
              </a14:hiddenFill>
            </a:ext>
          </a:extLst>
        </p:spPr>
      </p:pic>
      <p:sp>
        <p:nvSpPr>
          <p:cNvPr id="25" name="Double Bracket 24">
            <a:extLst>
              <a:ext uri="{FF2B5EF4-FFF2-40B4-BE49-F238E27FC236}">
                <a16:creationId xmlns:a16="http://schemas.microsoft.com/office/drawing/2014/main" id="{9DECE964-7856-52AB-FD4C-DF2432ED036A}"/>
              </a:ext>
            </a:extLst>
          </p:cNvPr>
          <p:cNvSpPr/>
          <p:nvPr/>
        </p:nvSpPr>
        <p:spPr>
          <a:xfrm>
            <a:off x="3790057" y="2427390"/>
            <a:ext cx="1165860" cy="715927"/>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6" name="Double Bracket 25">
            <a:extLst>
              <a:ext uri="{FF2B5EF4-FFF2-40B4-BE49-F238E27FC236}">
                <a16:creationId xmlns:a16="http://schemas.microsoft.com/office/drawing/2014/main" id="{584481C2-65F5-DD88-9CB0-703400947593}"/>
              </a:ext>
            </a:extLst>
          </p:cNvPr>
          <p:cNvSpPr/>
          <p:nvPr/>
        </p:nvSpPr>
        <p:spPr>
          <a:xfrm>
            <a:off x="6910447" y="2451022"/>
            <a:ext cx="1165860" cy="715927"/>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27" name="TextBox 26">
            <a:extLst>
              <a:ext uri="{FF2B5EF4-FFF2-40B4-BE49-F238E27FC236}">
                <a16:creationId xmlns:a16="http://schemas.microsoft.com/office/drawing/2014/main" id="{1ECA70C4-FDF8-F22E-BA4B-4ED2FEC1BEBA}"/>
              </a:ext>
            </a:extLst>
          </p:cNvPr>
          <p:cNvSpPr txBox="1"/>
          <p:nvPr/>
        </p:nvSpPr>
        <p:spPr>
          <a:xfrm>
            <a:off x="4871416" y="2301557"/>
            <a:ext cx="491944"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58866C88-257F-840B-B083-08030B08D64A}"/>
              </a:ext>
            </a:extLst>
          </p:cNvPr>
          <p:cNvSpPr txBox="1"/>
          <p:nvPr/>
        </p:nvSpPr>
        <p:spPr>
          <a:xfrm>
            <a:off x="8019836" y="2266356"/>
            <a:ext cx="491944"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a:t>
            </a:r>
          </a:p>
        </p:txBody>
      </p:sp>
      <p:sp>
        <p:nvSpPr>
          <p:cNvPr id="29" name="Oval Callout 28">
            <a:extLst>
              <a:ext uri="{FF2B5EF4-FFF2-40B4-BE49-F238E27FC236}">
                <a16:creationId xmlns:a16="http://schemas.microsoft.com/office/drawing/2014/main" id="{435A57E1-4DC8-A547-3E91-A66F5D4CEB8A}"/>
              </a:ext>
            </a:extLst>
          </p:cNvPr>
          <p:cNvSpPr/>
          <p:nvPr/>
        </p:nvSpPr>
        <p:spPr>
          <a:xfrm>
            <a:off x="4539647" y="5071947"/>
            <a:ext cx="1077399" cy="668424"/>
          </a:xfrm>
          <a:prstGeom prst="wedgeEllipseCallout">
            <a:avLst/>
          </a:prstGeom>
          <a:solidFill>
            <a:srgbClr val="0070C0">
              <a:alpha val="34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TextBox 29">
            <a:extLst>
              <a:ext uri="{FF2B5EF4-FFF2-40B4-BE49-F238E27FC236}">
                <a16:creationId xmlns:a16="http://schemas.microsoft.com/office/drawing/2014/main" id="{F7B9BFE7-95F2-550C-500C-471D0661B81D}"/>
              </a:ext>
            </a:extLst>
          </p:cNvPr>
          <p:cNvSpPr txBox="1"/>
          <p:nvPr/>
        </p:nvSpPr>
        <p:spPr>
          <a:xfrm>
            <a:off x="4539647" y="5182235"/>
            <a:ext cx="1137889" cy="461665"/>
          </a:xfrm>
          <a:prstGeom prst="rect">
            <a:avLst/>
          </a:prstGeom>
          <a:noFill/>
        </p:spPr>
        <p:txBody>
          <a:bodyPr wrap="square" rtlCol="0">
            <a:spAutoFit/>
          </a:bodyPr>
          <a:lstStyle/>
          <a:p>
            <a:pPr algn="ctr"/>
            <a:r>
              <a:rPr lang="en-AU" sz="1200">
                <a:latin typeface="Arial" panose="020B0604020202020204" pitchFamily="34" charset="0"/>
                <a:cs typeface="Arial" panose="020B0604020202020204" pitchFamily="34" charset="0"/>
              </a:rPr>
              <a:t>What a day! No drama</a:t>
            </a:r>
          </a:p>
        </p:txBody>
      </p:sp>
      <p:sp>
        <p:nvSpPr>
          <p:cNvPr id="31" name="Oval Callout 30">
            <a:extLst>
              <a:ext uri="{FF2B5EF4-FFF2-40B4-BE49-F238E27FC236}">
                <a16:creationId xmlns:a16="http://schemas.microsoft.com/office/drawing/2014/main" id="{DC47CB22-F7B6-2D6A-2CF6-6EE671D8D0F5}"/>
              </a:ext>
            </a:extLst>
          </p:cNvPr>
          <p:cNvSpPr/>
          <p:nvPr/>
        </p:nvSpPr>
        <p:spPr>
          <a:xfrm rot="19683789">
            <a:off x="3548102" y="4754985"/>
            <a:ext cx="1077399" cy="668424"/>
          </a:xfrm>
          <a:prstGeom prst="wedgeEllipseCallout">
            <a:avLst/>
          </a:prstGeom>
          <a:solidFill>
            <a:srgbClr val="B3CFEA"/>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TextBox 31">
            <a:extLst>
              <a:ext uri="{FF2B5EF4-FFF2-40B4-BE49-F238E27FC236}">
                <a16:creationId xmlns:a16="http://schemas.microsoft.com/office/drawing/2014/main" id="{BAE84537-8D0E-82E9-EE5B-E294E4238B35}"/>
              </a:ext>
            </a:extLst>
          </p:cNvPr>
          <p:cNvSpPr txBox="1"/>
          <p:nvPr/>
        </p:nvSpPr>
        <p:spPr>
          <a:xfrm rot="19615808">
            <a:off x="3521878" y="4854931"/>
            <a:ext cx="1137889" cy="461665"/>
          </a:xfrm>
          <a:prstGeom prst="rect">
            <a:avLst/>
          </a:prstGeom>
          <a:noFill/>
        </p:spPr>
        <p:txBody>
          <a:bodyPr wrap="square" rtlCol="0">
            <a:spAutoFit/>
          </a:bodyPr>
          <a:lstStyle/>
          <a:p>
            <a:pPr algn="ctr"/>
            <a:r>
              <a:rPr lang="en-AU" sz="1200">
                <a:latin typeface="Arial" panose="020B0604020202020204" pitchFamily="34" charset="0"/>
                <a:cs typeface="Arial" panose="020B0604020202020204" pitchFamily="34" charset="0"/>
              </a:rPr>
              <a:t>Oh.. Here we go again</a:t>
            </a:r>
          </a:p>
        </p:txBody>
      </p:sp>
      <p:grpSp>
        <p:nvGrpSpPr>
          <p:cNvPr id="39" name="Group 38">
            <a:extLst>
              <a:ext uri="{FF2B5EF4-FFF2-40B4-BE49-F238E27FC236}">
                <a16:creationId xmlns:a16="http://schemas.microsoft.com/office/drawing/2014/main" id="{6AB79D33-3D3A-E42F-B7C7-5C82846502B4}"/>
              </a:ext>
            </a:extLst>
          </p:cNvPr>
          <p:cNvGrpSpPr/>
          <p:nvPr/>
        </p:nvGrpSpPr>
        <p:grpSpPr>
          <a:xfrm rot="20935481">
            <a:off x="3851798" y="1634857"/>
            <a:ext cx="1077399" cy="668424"/>
            <a:chOff x="7458550" y="4802274"/>
            <a:chExt cx="1077399" cy="668424"/>
          </a:xfrm>
        </p:grpSpPr>
        <p:sp>
          <p:nvSpPr>
            <p:cNvPr id="33" name="Oval Callout 32">
              <a:extLst>
                <a:ext uri="{FF2B5EF4-FFF2-40B4-BE49-F238E27FC236}">
                  <a16:creationId xmlns:a16="http://schemas.microsoft.com/office/drawing/2014/main" id="{C1BA6FB3-3722-B626-73B3-34B0E66C3DA6}"/>
                </a:ext>
              </a:extLst>
            </p:cNvPr>
            <p:cNvSpPr/>
            <p:nvPr/>
          </p:nvSpPr>
          <p:spPr>
            <a:xfrm>
              <a:off x="7458550" y="4802274"/>
              <a:ext cx="1077399" cy="668424"/>
            </a:xfrm>
            <a:prstGeom prst="wedgeEllipseCallout">
              <a:avLst/>
            </a:prstGeom>
            <a:solidFill>
              <a:srgbClr val="0070C0">
                <a:alpha val="34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TextBox 33">
              <a:extLst>
                <a:ext uri="{FF2B5EF4-FFF2-40B4-BE49-F238E27FC236}">
                  <a16:creationId xmlns:a16="http://schemas.microsoft.com/office/drawing/2014/main" id="{AF6853E1-72F4-85F7-71B1-579A9398EE55}"/>
                </a:ext>
              </a:extLst>
            </p:cNvPr>
            <p:cNvSpPr txBox="1"/>
            <p:nvPr/>
          </p:nvSpPr>
          <p:spPr>
            <a:xfrm>
              <a:off x="7530440" y="4991682"/>
              <a:ext cx="933618" cy="276999"/>
            </a:xfrm>
            <a:prstGeom prst="rect">
              <a:avLst/>
            </a:prstGeom>
            <a:noFill/>
          </p:spPr>
          <p:txBody>
            <a:bodyPr wrap="square" rtlCol="0">
              <a:spAutoFit/>
            </a:bodyPr>
            <a:lstStyle/>
            <a:p>
              <a:pPr algn="ctr"/>
              <a:r>
                <a:rPr lang="en-AU" sz="1200">
                  <a:latin typeface="Arial" panose="020B0604020202020204" pitchFamily="34" charset="0"/>
                  <a:cs typeface="Arial" panose="020B0604020202020204" pitchFamily="34" charset="0"/>
                </a:rPr>
                <a:t>Not a vibe</a:t>
              </a:r>
            </a:p>
          </p:txBody>
        </p:sp>
      </p:grpSp>
      <p:sp>
        <p:nvSpPr>
          <p:cNvPr id="35" name="Oval Callout 34">
            <a:extLst>
              <a:ext uri="{FF2B5EF4-FFF2-40B4-BE49-F238E27FC236}">
                <a16:creationId xmlns:a16="http://schemas.microsoft.com/office/drawing/2014/main" id="{1DB5DE96-24E4-DA69-6A32-499DBCE3F370}"/>
              </a:ext>
            </a:extLst>
          </p:cNvPr>
          <p:cNvSpPr/>
          <p:nvPr/>
        </p:nvSpPr>
        <p:spPr>
          <a:xfrm rot="11071840">
            <a:off x="2256575" y="5626015"/>
            <a:ext cx="1077399" cy="668424"/>
          </a:xfrm>
          <a:prstGeom prst="wedgeEllipseCallout">
            <a:avLst/>
          </a:prstGeom>
          <a:solidFill>
            <a:srgbClr val="CDAEB1"/>
          </a:solidFill>
          <a:ln w="28575">
            <a:solidFill>
              <a:srgbClr val="680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TextBox 35">
            <a:extLst>
              <a:ext uri="{FF2B5EF4-FFF2-40B4-BE49-F238E27FC236}">
                <a16:creationId xmlns:a16="http://schemas.microsoft.com/office/drawing/2014/main" id="{AC5CB03F-D4C6-4C7B-2CB4-270D29A9BAA5}"/>
              </a:ext>
            </a:extLst>
          </p:cNvPr>
          <p:cNvSpPr txBox="1"/>
          <p:nvPr/>
        </p:nvSpPr>
        <p:spPr>
          <a:xfrm>
            <a:off x="2330923" y="5764980"/>
            <a:ext cx="933618" cy="461665"/>
          </a:xfrm>
          <a:prstGeom prst="rect">
            <a:avLst/>
          </a:prstGeom>
          <a:noFill/>
        </p:spPr>
        <p:txBody>
          <a:bodyPr wrap="square" rtlCol="0">
            <a:spAutoFit/>
          </a:bodyPr>
          <a:lstStyle/>
          <a:p>
            <a:pPr algn="ctr"/>
            <a:r>
              <a:rPr lang="en-AU" sz="1200">
                <a:latin typeface="Arial" panose="020B0604020202020204" pitchFamily="34" charset="0"/>
                <a:cs typeface="Arial" panose="020B0604020202020204" pitchFamily="34" charset="0"/>
              </a:rPr>
              <a:t>Hello… it’s me</a:t>
            </a:r>
          </a:p>
        </p:txBody>
      </p:sp>
      <p:grpSp>
        <p:nvGrpSpPr>
          <p:cNvPr id="40" name="Group 39">
            <a:extLst>
              <a:ext uri="{FF2B5EF4-FFF2-40B4-BE49-F238E27FC236}">
                <a16:creationId xmlns:a16="http://schemas.microsoft.com/office/drawing/2014/main" id="{A2F5FB5B-99F5-151F-925C-D2FFE844CB4D}"/>
              </a:ext>
            </a:extLst>
          </p:cNvPr>
          <p:cNvGrpSpPr/>
          <p:nvPr/>
        </p:nvGrpSpPr>
        <p:grpSpPr>
          <a:xfrm rot="520142">
            <a:off x="8313954" y="2378832"/>
            <a:ext cx="1745623" cy="713929"/>
            <a:chOff x="7458550" y="4802274"/>
            <a:chExt cx="1745623" cy="713929"/>
          </a:xfrm>
        </p:grpSpPr>
        <p:sp>
          <p:nvSpPr>
            <p:cNvPr id="41" name="Oval Callout 40">
              <a:extLst>
                <a:ext uri="{FF2B5EF4-FFF2-40B4-BE49-F238E27FC236}">
                  <a16:creationId xmlns:a16="http://schemas.microsoft.com/office/drawing/2014/main" id="{2D9FB7D8-667C-C585-F73C-6B530365F8BF}"/>
                </a:ext>
              </a:extLst>
            </p:cNvPr>
            <p:cNvSpPr/>
            <p:nvPr/>
          </p:nvSpPr>
          <p:spPr>
            <a:xfrm>
              <a:off x="7458550" y="4802274"/>
              <a:ext cx="1745623" cy="713929"/>
            </a:xfrm>
            <a:prstGeom prst="wedgeEllipseCallout">
              <a:avLst/>
            </a:prstGeom>
            <a:solidFill>
              <a:srgbClr val="0070C0">
                <a:alpha val="34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TextBox 41">
              <a:extLst>
                <a:ext uri="{FF2B5EF4-FFF2-40B4-BE49-F238E27FC236}">
                  <a16:creationId xmlns:a16="http://schemas.microsoft.com/office/drawing/2014/main" id="{60E6811D-4B9A-FCED-C927-944C26F35B70}"/>
                </a:ext>
              </a:extLst>
            </p:cNvPr>
            <p:cNvSpPr txBox="1"/>
            <p:nvPr/>
          </p:nvSpPr>
          <p:spPr>
            <a:xfrm>
              <a:off x="7530440" y="4899349"/>
              <a:ext cx="1618056" cy="461665"/>
            </a:xfrm>
            <a:prstGeom prst="rect">
              <a:avLst/>
            </a:prstGeom>
            <a:noFill/>
          </p:spPr>
          <p:txBody>
            <a:bodyPr wrap="square" rtlCol="0">
              <a:spAutoFit/>
            </a:bodyPr>
            <a:lstStyle/>
            <a:p>
              <a:pPr algn="ctr"/>
              <a:r>
                <a:rPr lang="en-AU" sz="1200">
                  <a:latin typeface="Arial" panose="020B0604020202020204" pitchFamily="34" charset="0"/>
                  <a:cs typeface="Arial" panose="020B0604020202020204" pitchFamily="34" charset="0"/>
                </a:rPr>
                <a:t>Know what? I don’t have to deal with this</a:t>
              </a:r>
            </a:p>
          </p:txBody>
        </p:sp>
      </p:grpSp>
      <p:pic>
        <p:nvPicPr>
          <p:cNvPr id="43" name="Picture 42">
            <a:extLst>
              <a:ext uri="{FF2B5EF4-FFF2-40B4-BE49-F238E27FC236}">
                <a16:creationId xmlns:a16="http://schemas.microsoft.com/office/drawing/2014/main" id="{BCBFD2D3-8D46-C323-FD86-C197FF1BC67D}"/>
              </a:ext>
            </a:extLst>
          </p:cNvPr>
          <p:cNvPicPr>
            <a:picLocks noChangeAspect="1"/>
          </p:cNvPicPr>
          <p:nvPr/>
        </p:nvPicPr>
        <p:blipFill>
          <a:blip r:embed="rId2">
            <a:clrChange>
              <a:clrFrom>
                <a:srgbClr val="FFFFFF"/>
              </a:clrFrom>
              <a:clrTo>
                <a:srgbClr val="FFFFFF">
                  <a:alpha val="0"/>
                </a:srgbClr>
              </a:clrTo>
            </a:clrChange>
          </a:blip>
          <a:stretch>
            <a:fillRect/>
          </a:stretch>
        </p:blipFill>
        <p:spPr>
          <a:xfrm rot="789794">
            <a:off x="6981170" y="4196388"/>
            <a:ext cx="1115852" cy="780547"/>
          </a:xfrm>
          <a:prstGeom prst="rect">
            <a:avLst/>
          </a:prstGeom>
        </p:spPr>
      </p:pic>
      <p:pic>
        <p:nvPicPr>
          <p:cNvPr id="44" name="Picture 43">
            <a:extLst>
              <a:ext uri="{FF2B5EF4-FFF2-40B4-BE49-F238E27FC236}">
                <a16:creationId xmlns:a16="http://schemas.microsoft.com/office/drawing/2014/main" id="{605B8879-9E90-7C6C-CFEC-FA859F4F4D33}"/>
              </a:ext>
            </a:extLst>
          </p:cNvPr>
          <p:cNvPicPr>
            <a:picLocks noChangeAspect="1"/>
          </p:cNvPicPr>
          <p:nvPr/>
        </p:nvPicPr>
        <p:blipFill>
          <a:blip r:embed="rId2">
            <a:clrChange>
              <a:clrFrom>
                <a:srgbClr val="FFFFFF"/>
              </a:clrFrom>
              <a:clrTo>
                <a:srgbClr val="FFFFFF">
                  <a:alpha val="0"/>
                </a:srgbClr>
              </a:clrTo>
            </a:clrChange>
            <a:alphaModFix amt="50000"/>
          </a:blip>
          <a:stretch>
            <a:fillRect/>
          </a:stretch>
        </p:blipFill>
        <p:spPr>
          <a:xfrm rot="789794">
            <a:off x="6972780" y="4012774"/>
            <a:ext cx="1115852" cy="780547"/>
          </a:xfrm>
          <a:prstGeom prst="rect">
            <a:avLst/>
          </a:prstGeom>
        </p:spPr>
      </p:pic>
      <p:pic>
        <p:nvPicPr>
          <p:cNvPr id="45" name="Picture 44">
            <a:extLst>
              <a:ext uri="{FF2B5EF4-FFF2-40B4-BE49-F238E27FC236}">
                <a16:creationId xmlns:a16="http://schemas.microsoft.com/office/drawing/2014/main" id="{4364BCE4-0196-D55F-783A-F8E17BEC6C4E}"/>
              </a:ext>
            </a:extLst>
          </p:cNvPr>
          <p:cNvPicPr>
            <a:picLocks noChangeAspect="1"/>
          </p:cNvPicPr>
          <p:nvPr/>
        </p:nvPicPr>
        <p:blipFill>
          <a:blip r:embed="rId2">
            <a:clrChange>
              <a:clrFrom>
                <a:srgbClr val="FFFFFF"/>
              </a:clrFrom>
              <a:clrTo>
                <a:srgbClr val="FFFFFF">
                  <a:alpha val="0"/>
                </a:srgbClr>
              </a:clrTo>
            </a:clrChange>
            <a:alphaModFix amt="35000"/>
          </a:blip>
          <a:stretch>
            <a:fillRect/>
          </a:stretch>
        </p:blipFill>
        <p:spPr>
          <a:xfrm rot="789794">
            <a:off x="6945586" y="3829161"/>
            <a:ext cx="1115852" cy="780547"/>
          </a:xfrm>
          <a:prstGeom prst="rect">
            <a:avLst/>
          </a:prstGeom>
        </p:spPr>
      </p:pic>
      <p:sp>
        <p:nvSpPr>
          <p:cNvPr id="47" name="Oval Callout 46">
            <a:extLst>
              <a:ext uri="{FF2B5EF4-FFF2-40B4-BE49-F238E27FC236}">
                <a16:creationId xmlns:a16="http://schemas.microsoft.com/office/drawing/2014/main" id="{04737EF1-D995-95FD-2983-5BEB441E847B}"/>
              </a:ext>
            </a:extLst>
          </p:cNvPr>
          <p:cNvSpPr/>
          <p:nvPr/>
        </p:nvSpPr>
        <p:spPr>
          <a:xfrm rot="19798928" flipH="1">
            <a:off x="6326973" y="4150826"/>
            <a:ext cx="683265" cy="403952"/>
          </a:xfrm>
          <a:prstGeom prst="wedgeEllipseCallout">
            <a:avLst/>
          </a:prstGeom>
          <a:solidFill>
            <a:srgbClr val="0070C0">
              <a:alpha val="34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TextBox 48">
            <a:extLst>
              <a:ext uri="{FF2B5EF4-FFF2-40B4-BE49-F238E27FC236}">
                <a16:creationId xmlns:a16="http://schemas.microsoft.com/office/drawing/2014/main" id="{C6AC3F5A-10C2-F2C4-C529-AB50AB9E9E55}"/>
              </a:ext>
            </a:extLst>
          </p:cNvPr>
          <p:cNvSpPr txBox="1"/>
          <p:nvPr/>
        </p:nvSpPr>
        <p:spPr>
          <a:xfrm rot="19096412">
            <a:off x="6178880" y="4221349"/>
            <a:ext cx="933618" cy="276999"/>
          </a:xfrm>
          <a:prstGeom prst="rect">
            <a:avLst/>
          </a:prstGeom>
          <a:noFill/>
        </p:spPr>
        <p:txBody>
          <a:bodyPr wrap="square" rtlCol="0">
            <a:spAutoFit/>
          </a:bodyPr>
          <a:lstStyle/>
          <a:p>
            <a:pPr algn="ctr"/>
            <a:r>
              <a:rPr lang="en-AU" sz="1200" err="1">
                <a:latin typeface="Arial" panose="020B0604020202020204" pitchFamily="34" charset="0"/>
                <a:cs typeface="Arial" panose="020B0604020202020204" pitchFamily="34" charset="0"/>
              </a:rPr>
              <a:t>Yeet</a:t>
            </a:r>
            <a:r>
              <a:rPr lang="en-AU" sz="1200">
                <a:latin typeface="Arial" panose="020B0604020202020204" pitchFamily="34" charset="0"/>
                <a:cs typeface="Arial" panose="020B0604020202020204" pitchFamily="34" charset="0"/>
              </a:rPr>
              <a:t>!</a:t>
            </a:r>
          </a:p>
        </p:txBody>
      </p:sp>
      <p:sp>
        <p:nvSpPr>
          <p:cNvPr id="50" name="Oval Callout 49">
            <a:extLst>
              <a:ext uri="{FF2B5EF4-FFF2-40B4-BE49-F238E27FC236}">
                <a16:creationId xmlns:a16="http://schemas.microsoft.com/office/drawing/2014/main" id="{6246565D-F585-F091-2D0D-2DD949E9C50C}"/>
              </a:ext>
            </a:extLst>
          </p:cNvPr>
          <p:cNvSpPr/>
          <p:nvPr/>
        </p:nvSpPr>
        <p:spPr>
          <a:xfrm rot="998729">
            <a:off x="8483553" y="3698213"/>
            <a:ext cx="660572" cy="394352"/>
          </a:xfrm>
          <a:prstGeom prst="wedgeEllipseCallout">
            <a:avLst/>
          </a:prstGeom>
          <a:solidFill>
            <a:srgbClr val="CDAEB1"/>
          </a:solidFill>
          <a:ln w="28575">
            <a:solidFill>
              <a:srgbClr val="6808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TextBox 50">
            <a:extLst>
              <a:ext uri="{FF2B5EF4-FFF2-40B4-BE49-F238E27FC236}">
                <a16:creationId xmlns:a16="http://schemas.microsoft.com/office/drawing/2014/main" id="{374F23D1-01B2-632F-337B-E5EDFDFB2832}"/>
              </a:ext>
            </a:extLst>
          </p:cNvPr>
          <p:cNvSpPr txBox="1"/>
          <p:nvPr/>
        </p:nvSpPr>
        <p:spPr>
          <a:xfrm rot="1023892">
            <a:off x="8335102" y="3750324"/>
            <a:ext cx="933618" cy="276999"/>
          </a:xfrm>
          <a:prstGeom prst="rect">
            <a:avLst/>
          </a:prstGeom>
          <a:noFill/>
        </p:spPr>
        <p:txBody>
          <a:bodyPr wrap="square" rtlCol="0">
            <a:spAutoFit/>
          </a:bodyPr>
          <a:lstStyle/>
          <a:p>
            <a:pPr algn="ctr"/>
            <a:r>
              <a:rPr lang="en-AU" sz="1200" err="1">
                <a:latin typeface="Arial" panose="020B0604020202020204" pitchFamily="34" charset="0"/>
                <a:cs typeface="Arial" panose="020B0604020202020204" pitchFamily="34" charset="0"/>
              </a:rPr>
              <a:t>sads</a:t>
            </a:r>
            <a:r>
              <a:rPr lang="en-AU" sz="1200">
                <a:latin typeface="Arial" panose="020B0604020202020204" pitchFamily="34" charset="0"/>
                <a:cs typeface="Arial" panose="020B0604020202020204" pitchFamily="34" charset="0"/>
              </a:rPr>
              <a:t> :c</a:t>
            </a:r>
          </a:p>
        </p:txBody>
      </p:sp>
      <p:grpSp>
        <p:nvGrpSpPr>
          <p:cNvPr id="52" name="Group 51">
            <a:extLst>
              <a:ext uri="{FF2B5EF4-FFF2-40B4-BE49-F238E27FC236}">
                <a16:creationId xmlns:a16="http://schemas.microsoft.com/office/drawing/2014/main" id="{446EE990-9E27-6553-8139-AE596B71773F}"/>
              </a:ext>
            </a:extLst>
          </p:cNvPr>
          <p:cNvGrpSpPr/>
          <p:nvPr/>
        </p:nvGrpSpPr>
        <p:grpSpPr>
          <a:xfrm rot="520142">
            <a:off x="7838923" y="5148620"/>
            <a:ext cx="1643860" cy="613166"/>
            <a:chOff x="7458551" y="4903037"/>
            <a:chExt cx="1643860" cy="613166"/>
          </a:xfrm>
        </p:grpSpPr>
        <p:sp>
          <p:nvSpPr>
            <p:cNvPr id="53" name="Oval Callout 52">
              <a:extLst>
                <a:ext uri="{FF2B5EF4-FFF2-40B4-BE49-F238E27FC236}">
                  <a16:creationId xmlns:a16="http://schemas.microsoft.com/office/drawing/2014/main" id="{AC657A98-6D71-7615-5D54-1B8ED6FB2CCC}"/>
                </a:ext>
              </a:extLst>
            </p:cNvPr>
            <p:cNvSpPr/>
            <p:nvPr/>
          </p:nvSpPr>
          <p:spPr>
            <a:xfrm>
              <a:off x="7458551" y="4903037"/>
              <a:ext cx="1607334" cy="613166"/>
            </a:xfrm>
            <a:prstGeom prst="wedgeEllipseCallout">
              <a:avLst/>
            </a:prstGeom>
            <a:solidFill>
              <a:srgbClr val="0070C0">
                <a:alpha val="34000"/>
              </a:srgb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TextBox 53">
              <a:extLst>
                <a:ext uri="{FF2B5EF4-FFF2-40B4-BE49-F238E27FC236}">
                  <a16:creationId xmlns:a16="http://schemas.microsoft.com/office/drawing/2014/main" id="{8D5DBE5F-D515-58C2-E023-082DACEF20B5}"/>
                </a:ext>
              </a:extLst>
            </p:cNvPr>
            <p:cNvSpPr txBox="1"/>
            <p:nvPr/>
          </p:nvSpPr>
          <p:spPr>
            <a:xfrm>
              <a:off x="7484355" y="5009514"/>
              <a:ext cx="1618056" cy="461665"/>
            </a:xfrm>
            <a:prstGeom prst="rect">
              <a:avLst/>
            </a:prstGeom>
            <a:noFill/>
          </p:spPr>
          <p:txBody>
            <a:bodyPr wrap="square" rtlCol="0">
              <a:spAutoFit/>
            </a:bodyPr>
            <a:lstStyle/>
            <a:p>
              <a:pPr algn="ctr"/>
              <a:r>
                <a:rPr lang="en-AU" sz="1200">
                  <a:latin typeface="Arial" panose="020B0604020202020204" pitchFamily="34" charset="0"/>
                  <a:cs typeface="Arial" panose="020B0604020202020204" pitchFamily="34" charset="0"/>
                </a:rPr>
                <a:t>See </a:t>
              </a:r>
              <a:r>
                <a:rPr lang="en-AU" sz="1200" err="1">
                  <a:latin typeface="Arial" panose="020B0604020202020204" pitchFamily="34" charset="0"/>
                  <a:cs typeface="Arial" panose="020B0604020202020204" pitchFamily="34" charset="0"/>
                </a:rPr>
                <a:t>ya</a:t>
              </a:r>
              <a:r>
                <a:rPr lang="en-AU" sz="1200">
                  <a:latin typeface="Arial" panose="020B0604020202020204" pitchFamily="34" charset="0"/>
                  <a:cs typeface="Arial" panose="020B0604020202020204" pitchFamily="34" charset="0"/>
                </a:rPr>
                <a:t> next year… or not</a:t>
              </a:r>
            </a:p>
          </p:txBody>
        </p:sp>
      </p:grpSp>
      <p:cxnSp>
        <p:nvCxnSpPr>
          <p:cNvPr id="61" name="Straight Arrow Connector 60">
            <a:extLst>
              <a:ext uri="{FF2B5EF4-FFF2-40B4-BE49-F238E27FC236}">
                <a16:creationId xmlns:a16="http://schemas.microsoft.com/office/drawing/2014/main" id="{235D0B8D-6C0D-907D-5DFE-AC0CB5BB4B73}"/>
              </a:ext>
            </a:extLst>
          </p:cNvPr>
          <p:cNvCxnSpPr>
            <a:cxnSpLocks/>
          </p:cNvCxnSpPr>
          <p:nvPr/>
        </p:nvCxnSpPr>
        <p:spPr>
          <a:xfrm>
            <a:off x="5273205" y="2844630"/>
            <a:ext cx="1349680" cy="0"/>
          </a:xfrm>
          <a:prstGeom prst="straightConnector1">
            <a:avLst/>
          </a:prstGeom>
          <a:ln w="28575">
            <a:solidFill>
              <a:srgbClr val="ECC54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7D9CA81-EF9C-9113-3EE7-6C2CA3624776}"/>
              </a:ext>
            </a:extLst>
          </p:cNvPr>
          <p:cNvSpPr txBox="1"/>
          <p:nvPr/>
        </p:nvSpPr>
        <p:spPr>
          <a:xfrm>
            <a:off x="4830168" y="6268610"/>
            <a:ext cx="594630"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E1</a:t>
            </a:r>
          </a:p>
        </p:txBody>
      </p:sp>
      <p:sp>
        <p:nvSpPr>
          <p:cNvPr id="65" name="TextBox 64">
            <a:extLst>
              <a:ext uri="{FF2B5EF4-FFF2-40B4-BE49-F238E27FC236}">
                <a16:creationId xmlns:a16="http://schemas.microsoft.com/office/drawing/2014/main" id="{7438814D-E2E1-2876-6591-859DA9C6E98E}"/>
              </a:ext>
            </a:extLst>
          </p:cNvPr>
          <p:cNvSpPr txBox="1"/>
          <p:nvPr/>
        </p:nvSpPr>
        <p:spPr>
          <a:xfrm>
            <a:off x="4879003" y="3117133"/>
            <a:ext cx="594630"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E2</a:t>
            </a:r>
          </a:p>
        </p:txBody>
      </p:sp>
      <p:sp>
        <p:nvSpPr>
          <p:cNvPr id="67" name="TextBox 66">
            <a:extLst>
              <a:ext uri="{FF2B5EF4-FFF2-40B4-BE49-F238E27FC236}">
                <a16:creationId xmlns:a16="http://schemas.microsoft.com/office/drawing/2014/main" id="{86681213-F67C-EB6F-09BD-74205D069C23}"/>
              </a:ext>
            </a:extLst>
          </p:cNvPr>
          <p:cNvSpPr txBox="1"/>
          <p:nvPr/>
        </p:nvSpPr>
        <p:spPr>
          <a:xfrm>
            <a:off x="7991121" y="6242953"/>
            <a:ext cx="594630"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E1</a:t>
            </a:r>
          </a:p>
        </p:txBody>
      </p:sp>
      <p:sp>
        <p:nvSpPr>
          <p:cNvPr id="68" name="TextBox 67">
            <a:extLst>
              <a:ext uri="{FF2B5EF4-FFF2-40B4-BE49-F238E27FC236}">
                <a16:creationId xmlns:a16="http://schemas.microsoft.com/office/drawing/2014/main" id="{FAEEC4E2-86B9-0746-480C-361FB59674EA}"/>
              </a:ext>
            </a:extLst>
          </p:cNvPr>
          <p:cNvSpPr txBox="1"/>
          <p:nvPr/>
        </p:nvSpPr>
        <p:spPr>
          <a:xfrm>
            <a:off x="8039956" y="3091476"/>
            <a:ext cx="594630"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E2</a:t>
            </a:r>
          </a:p>
        </p:txBody>
      </p:sp>
    </p:spTree>
    <p:extLst>
      <p:ext uri="{BB962C8B-B14F-4D97-AF65-F5344CB8AC3E}">
        <p14:creationId xmlns:p14="http://schemas.microsoft.com/office/powerpoint/2010/main" val="315459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p:bldP spid="28" grpId="0"/>
      <p:bldP spid="29" grpId="0" animBg="1"/>
      <p:bldP spid="30" grpId="0"/>
      <p:bldP spid="31" grpId="0" animBg="1"/>
      <p:bldP spid="32" grpId="0"/>
      <p:bldP spid="35" grpId="0" animBg="1"/>
      <p:bldP spid="36" grpId="0"/>
      <p:bldP spid="47" grpId="0" animBg="1"/>
      <p:bldP spid="49" grpId="0"/>
      <p:bldP spid="50" grpId="0" animBg="1"/>
      <p:bldP spid="51" grpId="0"/>
      <p:bldP spid="65" grpId="0"/>
      <p:bldP spid="67" grpId="0"/>
      <p:bldP spid="6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224D9-16CC-3C9D-49C2-D333501B8B5B}"/>
              </a:ext>
            </a:extLst>
          </p:cNvPr>
          <p:cNvSpPr txBox="1"/>
          <p:nvPr/>
        </p:nvSpPr>
        <p:spPr>
          <a:xfrm>
            <a:off x="311617" y="206131"/>
            <a:ext cx="10424601" cy="523220"/>
          </a:xfrm>
          <a:prstGeom prst="rect">
            <a:avLst/>
          </a:prstGeom>
          <a:noFill/>
        </p:spPr>
        <p:txBody>
          <a:bodyPr wrap="square" rtlCol="0">
            <a:spAutoFit/>
          </a:bodyPr>
          <a:lstStyle/>
          <a:p>
            <a:r>
              <a:rPr lang="en-AU" sz="2800">
                <a:solidFill>
                  <a:srgbClr val="D40C2C"/>
                </a:solidFill>
                <a:latin typeface="Arial" panose="020B0604020202020204" pitchFamily="34" charset="0"/>
                <a:cs typeface="Arial" panose="020B0604020202020204" pitchFamily="34" charset="0"/>
              </a:rPr>
              <a:t>Different types of EM radiation </a:t>
            </a:r>
            <a:r>
              <a:rPr lang="en-AU" sz="2800">
                <a:solidFill>
                  <a:srgbClr val="D40C2C"/>
                </a:solidFill>
                <a:latin typeface="Arial" panose="020B0604020202020204" pitchFamily="34" charset="0"/>
                <a:cs typeface="Arial" panose="020B0604020202020204" pitchFamily="34" charset="0"/>
                <a:sym typeface="Wingdings" pitchFamily="2" charset="2"/>
              </a:rPr>
              <a:t> </a:t>
            </a:r>
            <a:r>
              <a:rPr lang="en-AU" sz="2800">
                <a:solidFill>
                  <a:srgbClr val="D40C2C"/>
                </a:solidFill>
                <a:latin typeface="Arial" panose="020B0604020202020204" pitchFamily="34" charset="0"/>
                <a:cs typeface="Arial" panose="020B0604020202020204" pitchFamily="34" charset="0"/>
              </a:rPr>
              <a:t>Different molecular transitions</a:t>
            </a:r>
          </a:p>
        </p:txBody>
      </p:sp>
      <p:cxnSp>
        <p:nvCxnSpPr>
          <p:cNvPr id="5" name="Straight Connector 4">
            <a:extLst>
              <a:ext uri="{FF2B5EF4-FFF2-40B4-BE49-F238E27FC236}">
                <a16:creationId xmlns:a16="http://schemas.microsoft.com/office/drawing/2014/main" id="{605F6A95-456F-BE67-7106-E8D482E6122A}"/>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62685C0-A584-3241-07FE-2A92CD170FF5}"/>
              </a:ext>
            </a:extLst>
          </p:cNvPr>
          <p:cNvGrpSpPr/>
          <p:nvPr/>
        </p:nvGrpSpPr>
        <p:grpSpPr>
          <a:xfrm rot="21258266">
            <a:off x="599678" y="3909936"/>
            <a:ext cx="1161910" cy="932511"/>
            <a:chOff x="2440637" y="4441702"/>
            <a:chExt cx="1716267" cy="1176557"/>
          </a:xfrm>
        </p:grpSpPr>
        <p:sp>
          <p:nvSpPr>
            <p:cNvPr id="52" name="Oval 51">
              <a:extLst>
                <a:ext uri="{FF2B5EF4-FFF2-40B4-BE49-F238E27FC236}">
                  <a16:creationId xmlns:a16="http://schemas.microsoft.com/office/drawing/2014/main" id="{9C995CA6-797A-7407-E131-4AD383767F11}"/>
                </a:ext>
              </a:extLst>
            </p:cNvPr>
            <p:cNvSpPr/>
            <p:nvPr/>
          </p:nvSpPr>
          <p:spPr>
            <a:xfrm>
              <a:off x="2440637" y="5082231"/>
              <a:ext cx="515007" cy="536028"/>
            </a:xfrm>
            <a:prstGeom prst="ellipse">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89ADECA7-60B2-2611-93A1-2D0478421603}"/>
                </a:ext>
              </a:extLst>
            </p:cNvPr>
            <p:cNvSpPr/>
            <p:nvPr/>
          </p:nvSpPr>
          <p:spPr>
            <a:xfrm>
              <a:off x="3641897" y="4441702"/>
              <a:ext cx="515007" cy="536028"/>
            </a:xfrm>
            <a:prstGeom prst="ellipse">
              <a:avLst/>
            </a:prstGeom>
            <a:solidFill>
              <a:srgbClr val="08009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4" name="Straight Connector 53">
              <a:extLst>
                <a:ext uri="{FF2B5EF4-FFF2-40B4-BE49-F238E27FC236}">
                  <a16:creationId xmlns:a16="http://schemas.microsoft.com/office/drawing/2014/main" id="{5197B8D0-307A-3796-8376-96B02605AE50}"/>
                </a:ext>
              </a:extLst>
            </p:cNvPr>
            <p:cNvCxnSpPr>
              <a:cxnSpLocks/>
            </p:cNvCxnSpPr>
            <p:nvPr/>
          </p:nvCxnSpPr>
          <p:spPr>
            <a:xfrm flipV="1">
              <a:off x="2943543" y="4863753"/>
              <a:ext cx="735167" cy="374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9AA99F7-A06B-AA09-2BB4-17F1651509FD}"/>
              </a:ext>
            </a:extLst>
          </p:cNvPr>
          <p:cNvGrpSpPr/>
          <p:nvPr/>
        </p:nvGrpSpPr>
        <p:grpSpPr>
          <a:xfrm rot="21258266">
            <a:off x="2398275" y="2926440"/>
            <a:ext cx="1161910" cy="932511"/>
            <a:chOff x="2440637" y="4441702"/>
            <a:chExt cx="1716267" cy="1176557"/>
          </a:xfrm>
        </p:grpSpPr>
        <p:sp>
          <p:nvSpPr>
            <p:cNvPr id="49" name="Oval 48">
              <a:extLst>
                <a:ext uri="{FF2B5EF4-FFF2-40B4-BE49-F238E27FC236}">
                  <a16:creationId xmlns:a16="http://schemas.microsoft.com/office/drawing/2014/main" id="{51B95604-A5B6-1F10-A3C0-C5F202505E30}"/>
                </a:ext>
              </a:extLst>
            </p:cNvPr>
            <p:cNvSpPr/>
            <p:nvPr/>
          </p:nvSpPr>
          <p:spPr>
            <a:xfrm>
              <a:off x="2440637" y="5082231"/>
              <a:ext cx="515007" cy="536028"/>
            </a:xfrm>
            <a:prstGeom prst="ellipse">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FC259890-9BC6-E5E8-83CE-EA58CF56FB8E}"/>
                </a:ext>
              </a:extLst>
            </p:cNvPr>
            <p:cNvSpPr/>
            <p:nvPr/>
          </p:nvSpPr>
          <p:spPr>
            <a:xfrm>
              <a:off x="3641897" y="4441702"/>
              <a:ext cx="515007" cy="536028"/>
            </a:xfrm>
            <a:prstGeom prst="ellipse">
              <a:avLst/>
            </a:prstGeom>
            <a:solidFill>
              <a:srgbClr val="08009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1" name="Straight Connector 50">
              <a:extLst>
                <a:ext uri="{FF2B5EF4-FFF2-40B4-BE49-F238E27FC236}">
                  <a16:creationId xmlns:a16="http://schemas.microsoft.com/office/drawing/2014/main" id="{BC60A923-D534-25EF-ACF3-823557681C61}"/>
                </a:ext>
              </a:extLst>
            </p:cNvPr>
            <p:cNvCxnSpPr>
              <a:cxnSpLocks/>
            </p:cNvCxnSpPr>
            <p:nvPr/>
          </p:nvCxnSpPr>
          <p:spPr>
            <a:xfrm flipV="1">
              <a:off x="2943543" y="4863753"/>
              <a:ext cx="735167" cy="374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7" name="Straight Connector 26">
            <a:extLst>
              <a:ext uri="{FF2B5EF4-FFF2-40B4-BE49-F238E27FC236}">
                <a16:creationId xmlns:a16="http://schemas.microsoft.com/office/drawing/2014/main" id="{412E10CE-36D5-E8FA-7D82-FC13863A94CC}"/>
              </a:ext>
            </a:extLst>
          </p:cNvPr>
          <p:cNvCxnSpPr>
            <a:cxnSpLocks/>
          </p:cNvCxnSpPr>
          <p:nvPr/>
        </p:nvCxnSpPr>
        <p:spPr>
          <a:xfrm flipV="1">
            <a:off x="372000" y="4355397"/>
            <a:ext cx="1728606" cy="1963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E2265A6-1B25-324E-BFD3-BB781D73FC80}"/>
              </a:ext>
            </a:extLst>
          </p:cNvPr>
          <p:cNvCxnSpPr>
            <a:cxnSpLocks/>
          </p:cNvCxnSpPr>
          <p:nvPr/>
        </p:nvCxnSpPr>
        <p:spPr>
          <a:xfrm flipV="1">
            <a:off x="2036571" y="3379226"/>
            <a:ext cx="1728606" cy="1963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816B51D-2CB5-FA92-514E-775CACDAC0B5}"/>
              </a:ext>
            </a:extLst>
          </p:cNvPr>
          <p:cNvSpPr txBox="1"/>
          <p:nvPr/>
        </p:nvSpPr>
        <p:spPr>
          <a:xfrm>
            <a:off x="2180301" y="4181437"/>
            <a:ext cx="428322" cy="369332"/>
          </a:xfrm>
          <a:prstGeom prst="rect">
            <a:avLst/>
          </a:prstGeom>
          <a:noFill/>
        </p:spPr>
        <p:txBody>
          <a:bodyPr wrap="none" rtlCol="0">
            <a:spAutoFit/>
          </a:bodyPr>
          <a:lstStyle/>
          <a:p>
            <a:r>
              <a:rPr lang="en-AU" b="1">
                <a:latin typeface="Optima" panose="02000503060000020004" pitchFamily="2" charset="0"/>
              </a:rPr>
              <a:t>E1</a:t>
            </a:r>
          </a:p>
        </p:txBody>
      </p:sp>
      <p:sp>
        <p:nvSpPr>
          <p:cNvPr id="30" name="TextBox 29">
            <a:extLst>
              <a:ext uri="{FF2B5EF4-FFF2-40B4-BE49-F238E27FC236}">
                <a16:creationId xmlns:a16="http://schemas.microsoft.com/office/drawing/2014/main" id="{4ECD534A-55CD-138D-0ED6-F1FF6A9E7B69}"/>
              </a:ext>
            </a:extLst>
          </p:cNvPr>
          <p:cNvSpPr txBox="1"/>
          <p:nvPr/>
        </p:nvSpPr>
        <p:spPr>
          <a:xfrm>
            <a:off x="1655033" y="3194560"/>
            <a:ext cx="428322" cy="369332"/>
          </a:xfrm>
          <a:prstGeom prst="rect">
            <a:avLst/>
          </a:prstGeom>
          <a:noFill/>
        </p:spPr>
        <p:txBody>
          <a:bodyPr wrap="none" rtlCol="0">
            <a:spAutoFit/>
          </a:bodyPr>
          <a:lstStyle/>
          <a:p>
            <a:r>
              <a:rPr lang="en-AU" b="1">
                <a:latin typeface="Optima" panose="02000503060000020004" pitchFamily="2" charset="0"/>
              </a:rPr>
              <a:t>E2</a:t>
            </a:r>
          </a:p>
        </p:txBody>
      </p:sp>
      <p:cxnSp>
        <p:nvCxnSpPr>
          <p:cNvPr id="31" name="Straight Arrow Connector 30">
            <a:extLst>
              <a:ext uri="{FF2B5EF4-FFF2-40B4-BE49-F238E27FC236}">
                <a16:creationId xmlns:a16="http://schemas.microsoft.com/office/drawing/2014/main" id="{9F339ED7-D643-5D69-24F0-9D4375F9B637}"/>
              </a:ext>
            </a:extLst>
          </p:cNvPr>
          <p:cNvCxnSpPr>
            <a:cxnSpLocks/>
          </p:cNvCxnSpPr>
          <p:nvPr/>
        </p:nvCxnSpPr>
        <p:spPr>
          <a:xfrm flipV="1">
            <a:off x="2100606" y="3540066"/>
            <a:ext cx="0" cy="70403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788DFD-AAE5-361D-4867-E1AFB994BC1A}"/>
              </a:ext>
            </a:extLst>
          </p:cNvPr>
          <p:cNvSpPr txBox="1"/>
          <p:nvPr/>
        </p:nvSpPr>
        <p:spPr>
          <a:xfrm>
            <a:off x="3553207" y="2642715"/>
            <a:ext cx="287258" cy="369332"/>
          </a:xfrm>
          <a:prstGeom prst="rect">
            <a:avLst/>
          </a:prstGeom>
          <a:noFill/>
        </p:spPr>
        <p:txBody>
          <a:bodyPr wrap="none" rtlCol="0">
            <a:spAutoFit/>
          </a:bodyPr>
          <a:lstStyle/>
          <a:p>
            <a:r>
              <a:rPr lang="en-AU" b="1">
                <a:latin typeface="Optima" panose="02000503060000020004" pitchFamily="2" charset="0"/>
              </a:rPr>
              <a:t>*</a:t>
            </a:r>
          </a:p>
        </p:txBody>
      </p:sp>
      <p:sp>
        <p:nvSpPr>
          <p:cNvPr id="35" name="TextBox 34">
            <a:extLst>
              <a:ext uri="{FF2B5EF4-FFF2-40B4-BE49-F238E27FC236}">
                <a16:creationId xmlns:a16="http://schemas.microsoft.com/office/drawing/2014/main" id="{B9AE218F-C573-E9C3-910D-2EB975C1A575}"/>
              </a:ext>
            </a:extLst>
          </p:cNvPr>
          <p:cNvSpPr txBox="1"/>
          <p:nvPr/>
        </p:nvSpPr>
        <p:spPr>
          <a:xfrm>
            <a:off x="1272035" y="2190918"/>
            <a:ext cx="2655535" cy="369332"/>
          </a:xfrm>
          <a:prstGeom prst="rect">
            <a:avLst/>
          </a:prstGeom>
          <a:noFill/>
        </p:spPr>
        <p:txBody>
          <a:bodyPr wrap="none" rtlCol="0">
            <a:spAutoFit/>
          </a:bodyPr>
          <a:lstStyle/>
          <a:p>
            <a:r>
              <a:rPr lang="en-AU" b="1" dirty="0">
                <a:latin typeface="Arial" panose="020B0604020202020204" pitchFamily="34" charset="0"/>
                <a:cs typeface="Arial" panose="020B0604020202020204" pitchFamily="34" charset="0"/>
              </a:rPr>
              <a:t>Ultraviolet and Visible </a:t>
            </a:r>
          </a:p>
        </p:txBody>
      </p:sp>
      <p:sp>
        <p:nvSpPr>
          <p:cNvPr id="38" name="TextBox 37">
            <a:extLst>
              <a:ext uri="{FF2B5EF4-FFF2-40B4-BE49-F238E27FC236}">
                <a16:creationId xmlns:a16="http://schemas.microsoft.com/office/drawing/2014/main" id="{9343B24C-1B74-551C-B5E1-00AB76326335}"/>
              </a:ext>
            </a:extLst>
          </p:cNvPr>
          <p:cNvSpPr txBox="1"/>
          <p:nvPr/>
        </p:nvSpPr>
        <p:spPr>
          <a:xfrm>
            <a:off x="891105" y="5033202"/>
            <a:ext cx="2749471" cy="646331"/>
          </a:xfrm>
          <a:prstGeom prst="rect">
            <a:avLst/>
          </a:prstGeom>
          <a:noFill/>
        </p:spPr>
        <p:txBody>
          <a:bodyPr wrap="none" rtlCol="0">
            <a:spAutoFit/>
          </a:bodyPr>
          <a:lstStyle/>
          <a:p>
            <a:pPr algn="ctr"/>
            <a:r>
              <a:rPr lang="en-AU">
                <a:latin typeface="Arial" panose="020B0604020202020204" pitchFamily="34" charset="0"/>
                <a:cs typeface="Arial" panose="020B0604020202020204" pitchFamily="34" charset="0"/>
              </a:rPr>
              <a:t>Electronic transitions</a:t>
            </a:r>
          </a:p>
          <a:p>
            <a:pPr algn="ctr"/>
            <a:r>
              <a:rPr lang="en-AU">
                <a:latin typeface="Arial" panose="020B0604020202020204" pitchFamily="34" charset="0"/>
                <a:cs typeface="Arial" panose="020B0604020202020204" pitchFamily="34" charset="0"/>
              </a:rPr>
              <a:t>(electronic spectroscopy)</a:t>
            </a:r>
          </a:p>
        </p:txBody>
      </p:sp>
    </p:spTree>
    <p:extLst>
      <p:ext uri="{BB962C8B-B14F-4D97-AF65-F5344CB8AC3E}">
        <p14:creationId xmlns:p14="http://schemas.microsoft.com/office/powerpoint/2010/main" val="1772855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BEA256-1D1F-A487-888F-35BFCCE09548}"/>
              </a:ext>
            </a:extLst>
          </p:cNvPr>
          <p:cNvSpPr txBox="1"/>
          <p:nvPr/>
        </p:nvSpPr>
        <p:spPr>
          <a:xfrm>
            <a:off x="9235282" y="86061"/>
            <a:ext cx="2746265" cy="553998"/>
          </a:xfrm>
          <a:prstGeom prst="rect">
            <a:avLst/>
          </a:prstGeom>
          <a:noFill/>
        </p:spPr>
        <p:txBody>
          <a:bodyPr wrap="none" rtlCol="0">
            <a:spAutoFit/>
          </a:bodyPr>
          <a:lstStyle/>
          <a:p>
            <a:pPr algn="r"/>
            <a:r>
              <a:rPr lang="en-AU" sz="3000">
                <a:solidFill>
                  <a:srgbClr val="0070C0"/>
                </a:solidFill>
                <a:latin typeface="Arial" panose="020B0604020202020204" pitchFamily="34" charset="0"/>
                <a:cs typeface="Arial" panose="020B0604020202020204" pitchFamily="34" charset="0"/>
              </a:rPr>
              <a:t>An introduction</a:t>
            </a:r>
          </a:p>
        </p:txBody>
      </p:sp>
      <p:cxnSp>
        <p:nvCxnSpPr>
          <p:cNvPr id="5" name="Straight Connector 4">
            <a:extLst>
              <a:ext uri="{FF2B5EF4-FFF2-40B4-BE49-F238E27FC236}">
                <a16:creationId xmlns:a16="http://schemas.microsoft.com/office/drawing/2014/main" id="{6F05998D-03C2-84E3-1083-D46F7ECF1120}"/>
              </a:ext>
            </a:extLst>
          </p:cNvPr>
          <p:cNvCxnSpPr>
            <a:cxnSpLocks/>
          </p:cNvCxnSpPr>
          <p:nvPr/>
        </p:nvCxnSpPr>
        <p:spPr>
          <a:xfrm>
            <a:off x="6314739" y="744231"/>
            <a:ext cx="5666808"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a:extLst>
              <a:ext uri="{FF2B5EF4-FFF2-40B4-BE49-F238E27FC236}">
                <a16:creationId xmlns:a16="http://schemas.microsoft.com/office/drawing/2014/main" id="{93F5DAE0-21F3-81F2-F401-DD61FD054A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86704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FCCE83B-C384-5634-7B70-4E9D4CC5CD5A}"/>
              </a:ext>
            </a:extLst>
          </p:cNvPr>
          <p:cNvSpPr/>
          <p:nvPr/>
        </p:nvSpPr>
        <p:spPr>
          <a:xfrm flipH="1">
            <a:off x="75303" y="0"/>
            <a:ext cx="5791741" cy="6858000"/>
          </a:xfrm>
          <a:prstGeom prst="rect">
            <a:avLst/>
          </a:prstGeom>
          <a:gradFill>
            <a:gsLst>
              <a:gs pos="0">
                <a:schemeClr val="bg1"/>
              </a:gs>
              <a:gs pos="70000">
                <a:schemeClr val="accent1">
                  <a:lumMod val="30000"/>
                  <a:lumOff val="7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Graphic 6" descr="North America with solid fill">
            <a:extLst>
              <a:ext uri="{FF2B5EF4-FFF2-40B4-BE49-F238E27FC236}">
                <a16:creationId xmlns:a16="http://schemas.microsoft.com/office/drawing/2014/main" id="{3BD641D0-6BDE-BF0A-0B80-D54165CCA8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3182" y="936170"/>
            <a:ext cx="1045019" cy="1045019"/>
          </a:xfrm>
          <a:prstGeom prst="rect">
            <a:avLst/>
          </a:prstGeom>
        </p:spPr>
      </p:pic>
      <p:pic>
        <p:nvPicPr>
          <p:cNvPr id="9" name="Graphic 8" descr="Schoolhouse outline">
            <a:extLst>
              <a:ext uri="{FF2B5EF4-FFF2-40B4-BE49-F238E27FC236}">
                <a16:creationId xmlns:a16="http://schemas.microsoft.com/office/drawing/2014/main" id="{D669FB20-39D4-0454-BD6F-6628551C5D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24955" y="1981189"/>
            <a:ext cx="914398" cy="914398"/>
          </a:xfrm>
          <a:prstGeom prst="rect">
            <a:avLst/>
          </a:prstGeom>
        </p:spPr>
      </p:pic>
      <p:pic>
        <p:nvPicPr>
          <p:cNvPr id="11" name="Graphic 10" descr="Outer Space Landscape outline">
            <a:extLst>
              <a:ext uri="{FF2B5EF4-FFF2-40B4-BE49-F238E27FC236}">
                <a16:creationId xmlns:a16="http://schemas.microsoft.com/office/drawing/2014/main" id="{92131262-9598-62EE-AFF2-FE7A5C2E1C7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3939" y="3182657"/>
            <a:ext cx="816429" cy="816429"/>
          </a:xfrm>
          <a:prstGeom prst="rect">
            <a:avLst/>
          </a:prstGeom>
        </p:spPr>
      </p:pic>
      <p:pic>
        <p:nvPicPr>
          <p:cNvPr id="13" name="Graphic 12" descr="Books outline">
            <a:extLst>
              <a:ext uri="{FF2B5EF4-FFF2-40B4-BE49-F238E27FC236}">
                <a16:creationId xmlns:a16="http://schemas.microsoft.com/office/drawing/2014/main" id="{CBF76EF3-23BE-F762-99E1-F1E67C1758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68491" y="4340586"/>
            <a:ext cx="870862" cy="870862"/>
          </a:xfrm>
          <a:prstGeom prst="rect">
            <a:avLst/>
          </a:prstGeom>
        </p:spPr>
      </p:pic>
      <p:pic>
        <p:nvPicPr>
          <p:cNvPr id="15" name="Graphic 14" descr="Hike outline">
            <a:extLst>
              <a:ext uri="{FF2B5EF4-FFF2-40B4-BE49-F238E27FC236}">
                <a16:creationId xmlns:a16="http://schemas.microsoft.com/office/drawing/2014/main" id="{4D6AA0B0-F7B2-3223-D7DC-AA46F60517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8491" y="5535218"/>
            <a:ext cx="816429" cy="816429"/>
          </a:xfrm>
          <a:prstGeom prst="rect">
            <a:avLst/>
          </a:prstGeom>
        </p:spPr>
      </p:pic>
      <p:sp>
        <p:nvSpPr>
          <p:cNvPr id="16" name="TextBox 15">
            <a:extLst>
              <a:ext uri="{FF2B5EF4-FFF2-40B4-BE49-F238E27FC236}">
                <a16:creationId xmlns:a16="http://schemas.microsoft.com/office/drawing/2014/main" id="{F382FAFF-99B7-917F-8B89-5FC076E357C1}"/>
              </a:ext>
            </a:extLst>
          </p:cNvPr>
          <p:cNvSpPr txBox="1"/>
          <p:nvPr/>
        </p:nvSpPr>
        <p:spPr>
          <a:xfrm>
            <a:off x="7508255" y="1258624"/>
            <a:ext cx="3770584" cy="400110"/>
          </a:xfrm>
          <a:prstGeom prst="rect">
            <a:avLst/>
          </a:prstGeom>
          <a:noFill/>
        </p:spPr>
        <p:txBody>
          <a:bodyPr wrap="none" rtlCol="0">
            <a:spAutoFit/>
          </a:bodyPr>
          <a:lstStyle/>
          <a:p>
            <a:r>
              <a:rPr lang="en-AU" sz="2000" dirty="0">
                <a:latin typeface="Arial" panose="020B0604020202020204" pitchFamily="34" charset="0"/>
                <a:cs typeface="Arial" panose="020B0604020202020204" pitchFamily="34" charset="0"/>
              </a:rPr>
              <a:t>I’m Maria and I’m from Canada!</a:t>
            </a:r>
          </a:p>
        </p:txBody>
      </p:sp>
      <p:sp>
        <p:nvSpPr>
          <p:cNvPr id="17" name="TextBox 16">
            <a:extLst>
              <a:ext uri="{FF2B5EF4-FFF2-40B4-BE49-F238E27FC236}">
                <a16:creationId xmlns:a16="http://schemas.microsoft.com/office/drawing/2014/main" id="{801E170B-7E96-9480-E8B6-08778B18D182}"/>
              </a:ext>
            </a:extLst>
          </p:cNvPr>
          <p:cNvSpPr txBox="1"/>
          <p:nvPr/>
        </p:nvSpPr>
        <p:spPr>
          <a:xfrm>
            <a:off x="7508255" y="2238333"/>
            <a:ext cx="3974165" cy="400110"/>
          </a:xfrm>
          <a:prstGeom prst="rect">
            <a:avLst/>
          </a:prstGeom>
          <a:noFill/>
        </p:spPr>
        <p:txBody>
          <a:bodyPr wrap="none" rtlCol="0">
            <a:spAutoFit/>
          </a:bodyPr>
          <a:lstStyle/>
          <a:p>
            <a:r>
              <a:rPr lang="en-AU" sz="2000" dirty="0">
                <a:latin typeface="Arial" panose="020B0604020202020204" pitchFamily="34" charset="0"/>
                <a:cs typeface="Arial" panose="020B0604020202020204" pitchFamily="34" charset="0"/>
              </a:rPr>
              <a:t>Third-year PhD student at UNSW</a:t>
            </a:r>
          </a:p>
        </p:txBody>
      </p:sp>
      <p:sp>
        <p:nvSpPr>
          <p:cNvPr id="18" name="TextBox 17">
            <a:extLst>
              <a:ext uri="{FF2B5EF4-FFF2-40B4-BE49-F238E27FC236}">
                <a16:creationId xmlns:a16="http://schemas.microsoft.com/office/drawing/2014/main" id="{84A60CDE-7A04-D3E7-771F-FFE2D558F29E}"/>
              </a:ext>
            </a:extLst>
          </p:cNvPr>
          <p:cNvSpPr txBox="1"/>
          <p:nvPr/>
        </p:nvSpPr>
        <p:spPr>
          <a:xfrm>
            <a:off x="7508255" y="3116881"/>
            <a:ext cx="4473292" cy="1015663"/>
          </a:xfrm>
          <a:prstGeom prst="rect">
            <a:avLst/>
          </a:prstGeom>
          <a:noFill/>
        </p:spPr>
        <p:txBody>
          <a:bodyPr wrap="square" rtlCol="0">
            <a:spAutoFit/>
          </a:bodyPr>
          <a:lstStyle/>
          <a:p>
            <a:r>
              <a:rPr lang="en-AU" sz="2000">
                <a:latin typeface="Arial" panose="020B0604020202020204" pitchFamily="34" charset="0"/>
                <a:cs typeface="Arial" panose="020B0604020202020204" pitchFamily="34" charset="0"/>
              </a:rPr>
              <a:t>Computational spectroscopy for the detectability of molecules in exoplanet atmospheres</a:t>
            </a:r>
          </a:p>
        </p:txBody>
      </p:sp>
      <p:sp>
        <p:nvSpPr>
          <p:cNvPr id="19" name="TextBox 18">
            <a:extLst>
              <a:ext uri="{FF2B5EF4-FFF2-40B4-BE49-F238E27FC236}">
                <a16:creationId xmlns:a16="http://schemas.microsoft.com/office/drawing/2014/main" id="{47FBE31A-B75E-6296-D2CF-FC7C4B18A87A}"/>
              </a:ext>
            </a:extLst>
          </p:cNvPr>
          <p:cNvSpPr txBox="1"/>
          <p:nvPr/>
        </p:nvSpPr>
        <p:spPr>
          <a:xfrm>
            <a:off x="7508255" y="4575962"/>
            <a:ext cx="4473292" cy="400110"/>
          </a:xfrm>
          <a:prstGeom prst="rect">
            <a:avLst/>
          </a:prstGeom>
          <a:noFill/>
        </p:spPr>
        <p:txBody>
          <a:bodyPr wrap="square" rtlCol="0">
            <a:spAutoFit/>
          </a:bodyPr>
          <a:lstStyle/>
          <a:p>
            <a:r>
              <a:rPr lang="en-AU" sz="2000">
                <a:latin typeface="Arial" panose="020B0604020202020204" pitchFamily="34" charset="0"/>
                <a:cs typeface="Arial" panose="020B0604020202020204" pitchFamily="34" charset="0"/>
              </a:rPr>
              <a:t>Loves watching and reading Sci-fi</a:t>
            </a:r>
          </a:p>
        </p:txBody>
      </p:sp>
      <p:sp>
        <p:nvSpPr>
          <p:cNvPr id="20" name="TextBox 19">
            <a:extLst>
              <a:ext uri="{FF2B5EF4-FFF2-40B4-BE49-F238E27FC236}">
                <a16:creationId xmlns:a16="http://schemas.microsoft.com/office/drawing/2014/main" id="{9B987985-31D3-1322-C955-B612E0E3EA8F}"/>
              </a:ext>
            </a:extLst>
          </p:cNvPr>
          <p:cNvSpPr txBox="1"/>
          <p:nvPr/>
        </p:nvSpPr>
        <p:spPr>
          <a:xfrm>
            <a:off x="7508255" y="5599376"/>
            <a:ext cx="4473292" cy="400110"/>
          </a:xfrm>
          <a:prstGeom prst="rect">
            <a:avLst/>
          </a:prstGeom>
          <a:noFill/>
        </p:spPr>
        <p:txBody>
          <a:bodyPr wrap="square" rtlCol="0">
            <a:spAutoFit/>
          </a:bodyPr>
          <a:lstStyle/>
          <a:p>
            <a:r>
              <a:rPr lang="en-AU" sz="2000">
                <a:latin typeface="Arial" panose="020B0604020202020204" pitchFamily="34" charset="0"/>
                <a:cs typeface="Arial" panose="020B0604020202020204" pitchFamily="34" charset="0"/>
              </a:rPr>
              <a:t>Birdwatcher and snorkeler</a:t>
            </a:r>
          </a:p>
        </p:txBody>
      </p:sp>
    </p:spTree>
    <p:extLst>
      <p:ext uri="{BB962C8B-B14F-4D97-AF65-F5344CB8AC3E}">
        <p14:creationId xmlns:p14="http://schemas.microsoft.com/office/powerpoint/2010/main" val="26874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7F87FE3-0CEE-B47F-9648-391F30EDA0E9}"/>
              </a:ext>
            </a:extLst>
          </p:cNvPr>
          <p:cNvGrpSpPr>
            <a:grpSpLocks noChangeAspect="1"/>
          </p:cNvGrpSpPr>
          <p:nvPr/>
        </p:nvGrpSpPr>
        <p:grpSpPr>
          <a:xfrm>
            <a:off x="1588008" y="1"/>
            <a:ext cx="8733151" cy="6660896"/>
            <a:chOff x="110358" y="1577879"/>
            <a:chExt cx="8533937" cy="6508928"/>
          </a:xfrm>
        </p:grpSpPr>
        <p:pic>
          <p:nvPicPr>
            <p:cNvPr id="5" name="Graphic 4">
              <a:extLst>
                <a:ext uri="{FF2B5EF4-FFF2-40B4-BE49-F238E27FC236}">
                  <a16:creationId xmlns:a16="http://schemas.microsoft.com/office/drawing/2014/main" id="{F9AC9ED7-D6AE-6F9F-01C8-EB5C5BE255E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3542" t="7284" r="4639" b="82862"/>
            <a:stretch/>
          </p:blipFill>
          <p:spPr>
            <a:xfrm>
              <a:off x="1318871" y="1926645"/>
              <a:ext cx="7307604" cy="492740"/>
            </a:xfrm>
            <a:prstGeom prst="rect">
              <a:avLst/>
            </a:prstGeom>
          </p:spPr>
        </p:pic>
        <p:grpSp>
          <p:nvGrpSpPr>
            <p:cNvPr id="6" name="Group 5">
              <a:extLst>
                <a:ext uri="{FF2B5EF4-FFF2-40B4-BE49-F238E27FC236}">
                  <a16:creationId xmlns:a16="http://schemas.microsoft.com/office/drawing/2014/main" id="{52A08AD5-C45F-8FED-8E35-C76995522937}"/>
                </a:ext>
              </a:extLst>
            </p:cNvPr>
            <p:cNvGrpSpPr/>
            <p:nvPr/>
          </p:nvGrpSpPr>
          <p:grpSpPr>
            <a:xfrm>
              <a:off x="110358" y="2255893"/>
              <a:ext cx="8533937" cy="5830914"/>
              <a:chOff x="0" y="732200"/>
              <a:chExt cx="8127559" cy="5553252"/>
            </a:xfrm>
          </p:grpSpPr>
          <p:grpSp>
            <p:nvGrpSpPr>
              <p:cNvPr id="8" name="Group 7">
                <a:extLst>
                  <a:ext uri="{FF2B5EF4-FFF2-40B4-BE49-F238E27FC236}">
                    <a16:creationId xmlns:a16="http://schemas.microsoft.com/office/drawing/2014/main" id="{99B5FC04-7C52-DDD2-9734-5B34D205FB73}"/>
                  </a:ext>
                </a:extLst>
              </p:cNvPr>
              <p:cNvGrpSpPr/>
              <p:nvPr/>
            </p:nvGrpSpPr>
            <p:grpSpPr>
              <a:xfrm>
                <a:off x="135187" y="732200"/>
                <a:ext cx="7975399" cy="781050"/>
                <a:chOff x="164615" y="213182"/>
                <a:chExt cx="7975399" cy="781050"/>
              </a:xfrm>
            </p:grpSpPr>
            <p:pic>
              <p:nvPicPr>
                <p:cNvPr id="31" name="Graphic 30">
                  <a:extLst>
                    <a:ext uri="{FF2B5EF4-FFF2-40B4-BE49-F238E27FC236}">
                      <a16:creationId xmlns:a16="http://schemas.microsoft.com/office/drawing/2014/main" id="{8521F026-17B7-5789-3EE0-116FD4EDE3F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977" t="28076" r="4467" b="59418"/>
                <a:stretch/>
              </p:blipFill>
              <p:spPr>
                <a:xfrm>
                  <a:off x="1382928" y="213182"/>
                  <a:ext cx="6757086" cy="781050"/>
                </a:xfrm>
                <a:prstGeom prst="rect">
                  <a:avLst/>
                </a:prstGeom>
              </p:spPr>
            </p:pic>
            <p:sp>
              <p:nvSpPr>
                <p:cNvPr id="32" name="TextBox 31">
                  <a:extLst>
                    <a:ext uri="{FF2B5EF4-FFF2-40B4-BE49-F238E27FC236}">
                      <a16:creationId xmlns:a16="http://schemas.microsoft.com/office/drawing/2014/main" id="{FC9EE01C-99C0-E914-8BF4-9DFF605A40C3}"/>
                    </a:ext>
                  </a:extLst>
                </p:cNvPr>
                <p:cNvSpPr txBox="1"/>
                <p:nvPr/>
              </p:nvSpPr>
              <p:spPr>
                <a:xfrm>
                  <a:off x="164615" y="372874"/>
                  <a:ext cx="1091874" cy="457268"/>
                </a:xfrm>
                <a:prstGeom prst="rect">
                  <a:avLst/>
                </a:prstGeom>
                <a:noFill/>
              </p:spPr>
              <p:txBody>
                <a:bodyPr wrap="none" rtlCol="0">
                  <a:spAutoFit/>
                </a:bodyPr>
                <a:lstStyle/>
                <a:p>
                  <a:r>
                    <a:rPr lang="en-US" sz="2520" b="1" dirty="0"/>
                    <a:t>Helium</a:t>
                  </a:r>
                </a:p>
              </p:txBody>
            </p:sp>
          </p:grpSp>
          <p:grpSp>
            <p:nvGrpSpPr>
              <p:cNvPr id="9" name="Group 8">
                <a:extLst>
                  <a:ext uri="{FF2B5EF4-FFF2-40B4-BE49-F238E27FC236}">
                    <a16:creationId xmlns:a16="http://schemas.microsoft.com/office/drawing/2014/main" id="{780072E8-D27C-8D0C-31FA-F03BC1C225D6}"/>
                  </a:ext>
                </a:extLst>
              </p:cNvPr>
              <p:cNvGrpSpPr/>
              <p:nvPr/>
            </p:nvGrpSpPr>
            <p:grpSpPr>
              <a:xfrm>
                <a:off x="97163" y="1577430"/>
                <a:ext cx="8013423" cy="781051"/>
                <a:chOff x="145603" y="1207414"/>
                <a:chExt cx="8013423" cy="781051"/>
              </a:xfrm>
            </p:grpSpPr>
            <p:pic>
              <p:nvPicPr>
                <p:cNvPr id="29" name="Graphic 28">
                  <a:extLst>
                    <a:ext uri="{FF2B5EF4-FFF2-40B4-BE49-F238E27FC236}">
                      <a16:creationId xmlns:a16="http://schemas.microsoft.com/office/drawing/2014/main" id="{5AFE8980-0436-89D9-48FF-2A530CF0B30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977" t="41759" r="4467" b="45735"/>
                <a:stretch/>
              </p:blipFill>
              <p:spPr>
                <a:xfrm>
                  <a:off x="1401940" y="1207414"/>
                  <a:ext cx="6757086" cy="781051"/>
                </a:xfrm>
                <a:prstGeom prst="rect">
                  <a:avLst/>
                </a:prstGeom>
              </p:spPr>
            </p:pic>
            <p:sp>
              <p:nvSpPr>
                <p:cNvPr id="30" name="TextBox 29">
                  <a:extLst>
                    <a:ext uri="{FF2B5EF4-FFF2-40B4-BE49-F238E27FC236}">
                      <a16:creationId xmlns:a16="http://schemas.microsoft.com/office/drawing/2014/main" id="{DAA378DC-EF07-CAFE-D1EC-061D44CDE43A}"/>
                    </a:ext>
                  </a:extLst>
                </p:cNvPr>
                <p:cNvSpPr txBox="1"/>
                <p:nvPr/>
              </p:nvSpPr>
              <p:spPr>
                <a:xfrm>
                  <a:off x="145603" y="1367106"/>
                  <a:ext cx="1127781" cy="457268"/>
                </a:xfrm>
                <a:prstGeom prst="rect">
                  <a:avLst/>
                </a:prstGeom>
                <a:noFill/>
              </p:spPr>
              <p:txBody>
                <a:bodyPr wrap="none" rtlCol="0">
                  <a:spAutoFit/>
                </a:bodyPr>
                <a:lstStyle/>
                <a:p>
                  <a:r>
                    <a:rPr lang="en-US" sz="2520" b="1" dirty="0"/>
                    <a:t>Oxygen</a:t>
                  </a:r>
                </a:p>
              </p:txBody>
            </p:sp>
          </p:grpSp>
          <p:grpSp>
            <p:nvGrpSpPr>
              <p:cNvPr id="10" name="Group 9">
                <a:extLst>
                  <a:ext uri="{FF2B5EF4-FFF2-40B4-BE49-F238E27FC236}">
                    <a16:creationId xmlns:a16="http://schemas.microsoft.com/office/drawing/2014/main" id="{E0D14CE5-75C8-24D1-8AE3-08D9D98E35B8}"/>
                  </a:ext>
                </a:extLst>
              </p:cNvPr>
              <p:cNvGrpSpPr/>
              <p:nvPr/>
            </p:nvGrpSpPr>
            <p:grpSpPr>
              <a:xfrm>
                <a:off x="201406" y="4878047"/>
                <a:ext cx="7880599" cy="781052"/>
                <a:chOff x="278427" y="2201646"/>
                <a:chExt cx="7880599" cy="781052"/>
              </a:xfrm>
            </p:grpSpPr>
            <p:pic>
              <p:nvPicPr>
                <p:cNvPr id="27" name="Graphic 26">
                  <a:extLst>
                    <a:ext uri="{FF2B5EF4-FFF2-40B4-BE49-F238E27FC236}">
                      <a16:creationId xmlns:a16="http://schemas.microsoft.com/office/drawing/2014/main" id="{A6B9584D-CEAC-19E0-5748-BDF64EA1FCF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977" t="54250" r="4467" b="33244"/>
                <a:stretch/>
              </p:blipFill>
              <p:spPr>
                <a:xfrm>
                  <a:off x="1401940" y="2201646"/>
                  <a:ext cx="6757086" cy="781052"/>
                </a:xfrm>
                <a:prstGeom prst="rect">
                  <a:avLst/>
                </a:prstGeom>
              </p:spPr>
            </p:pic>
            <p:sp>
              <p:nvSpPr>
                <p:cNvPr id="28" name="TextBox 27">
                  <a:extLst>
                    <a:ext uri="{FF2B5EF4-FFF2-40B4-BE49-F238E27FC236}">
                      <a16:creationId xmlns:a16="http://schemas.microsoft.com/office/drawing/2014/main" id="{9B0A427B-EE64-C66F-C12E-96750E182219}"/>
                    </a:ext>
                  </a:extLst>
                </p:cNvPr>
                <p:cNvSpPr txBox="1"/>
                <p:nvPr/>
              </p:nvSpPr>
              <p:spPr>
                <a:xfrm>
                  <a:off x="278427" y="2361338"/>
                  <a:ext cx="862873" cy="457267"/>
                </a:xfrm>
                <a:prstGeom prst="rect">
                  <a:avLst/>
                </a:prstGeom>
                <a:noFill/>
              </p:spPr>
              <p:txBody>
                <a:bodyPr wrap="none" rtlCol="0">
                  <a:spAutoFit/>
                </a:bodyPr>
                <a:lstStyle/>
                <a:p>
                  <a:r>
                    <a:rPr lang="en-US" sz="2520" b="1" dirty="0"/>
                    <a:t>Neon</a:t>
                  </a:r>
                </a:p>
              </p:txBody>
            </p:sp>
          </p:grpSp>
          <p:grpSp>
            <p:nvGrpSpPr>
              <p:cNvPr id="11" name="Group 10">
                <a:extLst>
                  <a:ext uri="{FF2B5EF4-FFF2-40B4-BE49-F238E27FC236}">
                    <a16:creationId xmlns:a16="http://schemas.microsoft.com/office/drawing/2014/main" id="{EA9BD684-C07B-1B73-A82A-3AB7A8978B73}"/>
                  </a:ext>
                </a:extLst>
              </p:cNvPr>
              <p:cNvGrpSpPr/>
              <p:nvPr/>
            </p:nvGrpSpPr>
            <p:grpSpPr>
              <a:xfrm>
                <a:off x="170209" y="3193138"/>
                <a:ext cx="7957350" cy="683832"/>
                <a:chOff x="201676" y="3429000"/>
                <a:chExt cx="7957350" cy="683832"/>
              </a:xfrm>
            </p:grpSpPr>
            <p:pic>
              <p:nvPicPr>
                <p:cNvPr id="25" name="Graphic 24">
                  <a:extLst>
                    <a:ext uri="{FF2B5EF4-FFF2-40B4-BE49-F238E27FC236}">
                      <a16:creationId xmlns:a16="http://schemas.microsoft.com/office/drawing/2014/main" id="{63790AB5-48C2-E915-5C8E-8A4FD33B4AA8}"/>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977" t="68004" r="4467" b="21046"/>
                <a:stretch/>
              </p:blipFill>
              <p:spPr>
                <a:xfrm>
                  <a:off x="1401940" y="3429000"/>
                  <a:ext cx="6757086" cy="683832"/>
                </a:xfrm>
                <a:prstGeom prst="rect">
                  <a:avLst/>
                </a:prstGeom>
              </p:spPr>
            </p:pic>
            <p:sp>
              <p:nvSpPr>
                <p:cNvPr id="26" name="TextBox 25">
                  <a:extLst>
                    <a:ext uri="{FF2B5EF4-FFF2-40B4-BE49-F238E27FC236}">
                      <a16:creationId xmlns:a16="http://schemas.microsoft.com/office/drawing/2014/main" id="{D94B4730-663E-1417-3812-2E2FE505A227}"/>
                    </a:ext>
                  </a:extLst>
                </p:cNvPr>
                <p:cNvSpPr txBox="1"/>
                <p:nvPr/>
              </p:nvSpPr>
              <p:spPr>
                <a:xfrm>
                  <a:off x="201676" y="3540083"/>
                  <a:ext cx="941771" cy="457267"/>
                </a:xfrm>
                <a:prstGeom prst="rect">
                  <a:avLst/>
                </a:prstGeom>
                <a:noFill/>
              </p:spPr>
              <p:txBody>
                <a:bodyPr wrap="none" rtlCol="0">
                  <a:spAutoFit/>
                </a:bodyPr>
                <a:lstStyle/>
                <a:p>
                  <a:r>
                    <a:rPr lang="en-US" sz="2520" b="1" dirty="0"/>
                    <a:t>Argon</a:t>
                  </a:r>
                </a:p>
              </p:txBody>
            </p:sp>
          </p:grpSp>
          <p:grpSp>
            <p:nvGrpSpPr>
              <p:cNvPr id="12" name="Group 11">
                <a:extLst>
                  <a:ext uri="{FF2B5EF4-FFF2-40B4-BE49-F238E27FC236}">
                    <a16:creationId xmlns:a16="http://schemas.microsoft.com/office/drawing/2014/main" id="{55EA963E-DF97-EA0F-749C-8499B58EAF22}"/>
                  </a:ext>
                </a:extLst>
              </p:cNvPr>
              <p:cNvGrpSpPr/>
              <p:nvPr/>
            </p:nvGrpSpPr>
            <p:grpSpPr>
              <a:xfrm>
                <a:off x="173965" y="4038369"/>
                <a:ext cx="7945556" cy="683832"/>
                <a:chOff x="334501" y="4394477"/>
                <a:chExt cx="7945556" cy="683832"/>
              </a:xfrm>
            </p:grpSpPr>
            <p:pic>
              <p:nvPicPr>
                <p:cNvPr id="23" name="Graphic 22">
                  <a:extLst>
                    <a:ext uri="{FF2B5EF4-FFF2-40B4-BE49-F238E27FC236}">
                      <a16:creationId xmlns:a16="http://schemas.microsoft.com/office/drawing/2014/main" id="{42C2819E-CFE3-36C0-8B31-2939330ECD9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5977" t="80954" r="4467" b="8097"/>
                <a:stretch/>
              </p:blipFill>
              <p:spPr>
                <a:xfrm>
                  <a:off x="1522971" y="4394477"/>
                  <a:ext cx="6757086" cy="683832"/>
                </a:xfrm>
                <a:prstGeom prst="rect">
                  <a:avLst/>
                </a:prstGeom>
              </p:spPr>
            </p:pic>
            <p:sp>
              <p:nvSpPr>
                <p:cNvPr id="24" name="TextBox 23">
                  <a:extLst>
                    <a:ext uri="{FF2B5EF4-FFF2-40B4-BE49-F238E27FC236}">
                      <a16:creationId xmlns:a16="http://schemas.microsoft.com/office/drawing/2014/main" id="{8F911742-D31B-ED35-A60A-FD56AB9A6006}"/>
                    </a:ext>
                  </a:extLst>
                </p:cNvPr>
                <p:cNvSpPr txBox="1"/>
                <p:nvPr/>
              </p:nvSpPr>
              <p:spPr>
                <a:xfrm>
                  <a:off x="334501" y="4505560"/>
                  <a:ext cx="988305" cy="457267"/>
                </a:xfrm>
                <a:prstGeom prst="rect">
                  <a:avLst/>
                </a:prstGeom>
                <a:noFill/>
              </p:spPr>
              <p:txBody>
                <a:bodyPr wrap="none" rtlCol="0">
                  <a:spAutoFit/>
                </a:bodyPr>
                <a:lstStyle/>
                <a:p>
                  <a:r>
                    <a:rPr lang="en-US" sz="2520" b="1" dirty="0"/>
                    <a:t>Xenon</a:t>
                  </a:r>
                </a:p>
              </p:txBody>
            </p:sp>
          </p:grpSp>
          <p:grpSp>
            <p:nvGrpSpPr>
              <p:cNvPr id="13" name="Group 12">
                <a:extLst>
                  <a:ext uri="{FF2B5EF4-FFF2-40B4-BE49-F238E27FC236}">
                    <a16:creationId xmlns:a16="http://schemas.microsoft.com/office/drawing/2014/main" id="{B71EA726-A57D-5033-1EB4-922644017765}"/>
                  </a:ext>
                </a:extLst>
              </p:cNvPr>
              <p:cNvGrpSpPr/>
              <p:nvPr/>
            </p:nvGrpSpPr>
            <p:grpSpPr>
              <a:xfrm>
                <a:off x="35162" y="5776192"/>
                <a:ext cx="7849680" cy="509260"/>
                <a:chOff x="177341" y="5078309"/>
                <a:chExt cx="7849680" cy="509260"/>
              </a:xfrm>
            </p:grpSpPr>
            <p:grpSp>
              <p:nvGrpSpPr>
                <p:cNvPr id="17" name="Group 16">
                  <a:extLst>
                    <a:ext uri="{FF2B5EF4-FFF2-40B4-BE49-F238E27FC236}">
                      <a16:creationId xmlns:a16="http://schemas.microsoft.com/office/drawing/2014/main" id="{15024FB0-C4E6-679B-C707-0F97253B6E93}"/>
                    </a:ext>
                  </a:extLst>
                </p:cNvPr>
                <p:cNvGrpSpPr/>
                <p:nvPr/>
              </p:nvGrpSpPr>
              <p:grpSpPr>
                <a:xfrm>
                  <a:off x="1533945" y="5078309"/>
                  <a:ext cx="6493076" cy="509260"/>
                  <a:chOff x="1478691" y="-131126"/>
                  <a:chExt cx="6493076" cy="509260"/>
                </a:xfrm>
              </p:grpSpPr>
              <p:sp>
                <p:nvSpPr>
                  <p:cNvPr id="19" name="Rectangle 18">
                    <a:extLst>
                      <a:ext uri="{FF2B5EF4-FFF2-40B4-BE49-F238E27FC236}">
                        <a16:creationId xmlns:a16="http://schemas.microsoft.com/office/drawing/2014/main" id="{D0FCD28D-35FE-E154-3772-02D2953C952B}"/>
                      </a:ext>
                    </a:extLst>
                  </p:cNvPr>
                  <p:cNvSpPr>
                    <a:spLocks noChangeAspect="1"/>
                  </p:cNvSpPr>
                  <p:nvPr/>
                </p:nvSpPr>
                <p:spPr>
                  <a:xfrm>
                    <a:off x="1478691" y="-131126"/>
                    <a:ext cx="6493076" cy="504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561"/>
                  </a:p>
                </p:txBody>
              </p:sp>
              <p:cxnSp>
                <p:nvCxnSpPr>
                  <p:cNvPr id="20" name="Straight Connector 19">
                    <a:extLst>
                      <a:ext uri="{FF2B5EF4-FFF2-40B4-BE49-F238E27FC236}">
                        <a16:creationId xmlns:a16="http://schemas.microsoft.com/office/drawing/2014/main" id="{3DA50168-D464-9493-5109-FEF733487530}"/>
                      </a:ext>
                    </a:extLst>
                  </p:cNvPr>
                  <p:cNvCxnSpPr>
                    <a:cxnSpLocks/>
                  </p:cNvCxnSpPr>
                  <p:nvPr/>
                </p:nvCxnSpPr>
                <p:spPr>
                  <a:xfrm>
                    <a:off x="3699641" y="-125866"/>
                    <a:ext cx="0" cy="504000"/>
                  </a:xfrm>
                  <a:prstGeom prst="line">
                    <a:avLst/>
                  </a:prstGeom>
                  <a:ln w="12700">
                    <a:solidFill>
                      <a:srgbClr val="00FB9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EE5048-39DD-DCBD-64FE-D2E94030D84A}"/>
                      </a:ext>
                    </a:extLst>
                  </p:cNvPr>
                  <p:cNvCxnSpPr>
                    <a:cxnSpLocks/>
                  </p:cNvCxnSpPr>
                  <p:nvPr/>
                </p:nvCxnSpPr>
                <p:spPr>
                  <a:xfrm>
                    <a:off x="5596758" y="-131126"/>
                    <a:ext cx="0" cy="504000"/>
                  </a:xfrm>
                  <a:prstGeom prst="line">
                    <a:avLst/>
                  </a:prstGeom>
                  <a:ln w="127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641982-CA34-C8B9-F12B-7B9A256DB683}"/>
                      </a:ext>
                    </a:extLst>
                  </p:cNvPr>
                  <p:cNvCxnSpPr>
                    <a:cxnSpLocks/>
                  </p:cNvCxnSpPr>
                  <p:nvPr/>
                </p:nvCxnSpPr>
                <p:spPr>
                  <a:xfrm>
                    <a:off x="5465379" y="-131126"/>
                    <a:ext cx="0" cy="504000"/>
                  </a:xfrm>
                  <a:prstGeom prst="line">
                    <a:avLst/>
                  </a:prstGeom>
                  <a:ln w="12700">
                    <a:solidFill>
                      <a:srgbClr val="8EFA00"/>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C7F4E89A-5FDD-F952-A9D1-B60AC364275B}"/>
                    </a:ext>
                  </a:extLst>
                </p:cNvPr>
                <p:cNvSpPr txBox="1"/>
                <p:nvPr/>
              </p:nvSpPr>
              <p:spPr>
                <a:xfrm>
                  <a:off x="177341" y="5094105"/>
                  <a:ext cx="1142254" cy="457268"/>
                </a:xfrm>
                <a:prstGeom prst="rect">
                  <a:avLst/>
                </a:prstGeom>
                <a:noFill/>
              </p:spPr>
              <p:txBody>
                <a:bodyPr wrap="none" rtlCol="0">
                  <a:spAutoFit/>
                </a:bodyPr>
                <a:lstStyle/>
                <a:p>
                  <a:r>
                    <a:rPr lang="en-US" sz="2520" b="1" dirty="0"/>
                    <a:t>Sodium</a:t>
                  </a:r>
                </a:p>
              </p:txBody>
            </p:sp>
          </p:grpSp>
          <p:grpSp>
            <p:nvGrpSpPr>
              <p:cNvPr id="14" name="Group 13">
                <a:extLst>
                  <a:ext uri="{FF2B5EF4-FFF2-40B4-BE49-F238E27FC236}">
                    <a16:creationId xmlns:a16="http://schemas.microsoft.com/office/drawing/2014/main" id="{76EABF1B-8315-1B8D-5F57-046CF17634DB}"/>
                  </a:ext>
                </a:extLst>
              </p:cNvPr>
              <p:cNvGrpSpPr/>
              <p:nvPr/>
            </p:nvGrpSpPr>
            <p:grpSpPr>
              <a:xfrm>
                <a:off x="0" y="2419047"/>
                <a:ext cx="8035317" cy="683832"/>
                <a:chOff x="57706" y="5894701"/>
                <a:chExt cx="8035317" cy="683832"/>
              </a:xfrm>
            </p:grpSpPr>
            <p:pic>
              <p:nvPicPr>
                <p:cNvPr id="15" name="Graphic 14">
                  <a:extLst>
                    <a:ext uri="{FF2B5EF4-FFF2-40B4-BE49-F238E27FC236}">
                      <a16:creationId xmlns:a16="http://schemas.microsoft.com/office/drawing/2014/main" id="{DE1E3C2B-A874-88A9-22B3-E75D91A3DDA7}"/>
                    </a:ext>
                  </a:extLst>
                </p:cNvPr>
                <p:cNvPicPr>
                  <a:picLocks/>
                </p:cNvPicPr>
                <p:nvPr/>
              </p:nvPicPr>
              <p:blipFill rotWithShape="1">
                <a:blip r:embed="rId4">
                  <a:extLst>
                    <a:ext uri="{96DAC541-7B7A-43D3-8B79-37D633B846F1}">
                      <asvg:svgBlip xmlns:asvg="http://schemas.microsoft.com/office/drawing/2016/SVG/main" r:embed="rId5"/>
                    </a:ext>
                  </a:extLst>
                </a:blip>
                <a:srcRect l="13393" t="71095" r="3688" b="16799"/>
                <a:stretch/>
              </p:blipFill>
              <p:spPr>
                <a:xfrm>
                  <a:off x="1467942" y="5894701"/>
                  <a:ext cx="6625081" cy="683832"/>
                </a:xfrm>
                <a:prstGeom prst="rect">
                  <a:avLst/>
                </a:prstGeom>
              </p:spPr>
            </p:pic>
            <p:sp>
              <p:nvSpPr>
                <p:cNvPr id="16" name="TextBox 15">
                  <a:extLst>
                    <a:ext uri="{FF2B5EF4-FFF2-40B4-BE49-F238E27FC236}">
                      <a16:creationId xmlns:a16="http://schemas.microsoft.com/office/drawing/2014/main" id="{B148CE0B-D70A-1C6B-56FC-A223930B1ACA}"/>
                    </a:ext>
                  </a:extLst>
                </p:cNvPr>
                <p:cNvSpPr txBox="1"/>
                <p:nvPr/>
              </p:nvSpPr>
              <p:spPr>
                <a:xfrm>
                  <a:off x="57706" y="6005784"/>
                  <a:ext cx="1295470" cy="457267"/>
                </a:xfrm>
                <a:prstGeom prst="rect">
                  <a:avLst/>
                </a:prstGeom>
                <a:noFill/>
              </p:spPr>
              <p:txBody>
                <a:bodyPr wrap="none" rtlCol="0">
                  <a:spAutoFit/>
                </a:bodyPr>
                <a:lstStyle/>
                <a:p>
                  <a:r>
                    <a:rPr lang="en-US" sz="2520" b="1" dirty="0"/>
                    <a:t>Nitrogen</a:t>
                  </a:r>
                </a:p>
              </p:txBody>
            </p:sp>
          </p:grpSp>
        </p:grpSp>
        <p:sp>
          <p:nvSpPr>
            <p:cNvPr id="7" name="TextBox 6">
              <a:extLst>
                <a:ext uri="{FF2B5EF4-FFF2-40B4-BE49-F238E27FC236}">
                  <a16:creationId xmlns:a16="http://schemas.microsoft.com/office/drawing/2014/main" id="{D913FDB7-F48F-C6B7-ED47-A210785C5012}"/>
                </a:ext>
              </a:extLst>
            </p:cNvPr>
            <p:cNvSpPr txBox="1"/>
            <p:nvPr/>
          </p:nvSpPr>
          <p:spPr>
            <a:xfrm>
              <a:off x="4010244" y="1577879"/>
              <a:ext cx="2533450" cy="486415"/>
            </a:xfrm>
            <a:prstGeom prst="rect">
              <a:avLst/>
            </a:prstGeom>
            <a:noFill/>
          </p:spPr>
          <p:txBody>
            <a:bodyPr wrap="none" rtlCol="0">
              <a:spAutoFit/>
            </a:bodyPr>
            <a:lstStyle/>
            <a:p>
              <a:r>
                <a:rPr lang="en-US" sz="2561" b="1" dirty="0"/>
                <a:t>Wavelength (nm)</a:t>
              </a:r>
            </a:p>
          </p:txBody>
        </p:sp>
      </p:grpSp>
    </p:spTree>
    <p:extLst>
      <p:ext uri="{BB962C8B-B14F-4D97-AF65-F5344CB8AC3E}">
        <p14:creationId xmlns:p14="http://schemas.microsoft.com/office/powerpoint/2010/main" val="17187160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02BBA688-FBA7-B712-37C3-29FE7E7CD755}"/>
              </a:ext>
            </a:extLst>
          </p:cNvPr>
          <p:cNvSpPr/>
          <p:nvPr/>
        </p:nvSpPr>
        <p:spPr>
          <a:xfrm>
            <a:off x="4424320" y="1034672"/>
            <a:ext cx="3323127" cy="5487907"/>
          </a:xfrm>
          <a:prstGeom prst="rect">
            <a:avLst/>
          </a:prstGeom>
          <a:solidFill>
            <a:srgbClr val="C00000">
              <a:alpha val="26845"/>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extBox 3">
            <a:extLst>
              <a:ext uri="{FF2B5EF4-FFF2-40B4-BE49-F238E27FC236}">
                <a16:creationId xmlns:a16="http://schemas.microsoft.com/office/drawing/2014/main" id="{C06224D9-16CC-3C9D-49C2-D333501B8B5B}"/>
              </a:ext>
            </a:extLst>
          </p:cNvPr>
          <p:cNvSpPr txBox="1"/>
          <p:nvPr/>
        </p:nvSpPr>
        <p:spPr>
          <a:xfrm>
            <a:off x="311617" y="206131"/>
            <a:ext cx="10424601" cy="523220"/>
          </a:xfrm>
          <a:prstGeom prst="rect">
            <a:avLst/>
          </a:prstGeom>
          <a:noFill/>
        </p:spPr>
        <p:txBody>
          <a:bodyPr wrap="square" rtlCol="0">
            <a:spAutoFit/>
          </a:bodyPr>
          <a:lstStyle/>
          <a:p>
            <a:r>
              <a:rPr lang="en-AU" sz="2800">
                <a:solidFill>
                  <a:srgbClr val="D40C2C"/>
                </a:solidFill>
                <a:latin typeface="Arial" panose="020B0604020202020204" pitchFamily="34" charset="0"/>
                <a:cs typeface="Arial" panose="020B0604020202020204" pitchFamily="34" charset="0"/>
              </a:rPr>
              <a:t>Different types of EM radiation </a:t>
            </a:r>
            <a:r>
              <a:rPr lang="en-AU" sz="2800">
                <a:solidFill>
                  <a:srgbClr val="D40C2C"/>
                </a:solidFill>
                <a:latin typeface="Arial" panose="020B0604020202020204" pitchFamily="34" charset="0"/>
                <a:cs typeface="Arial" panose="020B0604020202020204" pitchFamily="34" charset="0"/>
                <a:sym typeface="Wingdings" pitchFamily="2" charset="2"/>
              </a:rPr>
              <a:t> </a:t>
            </a:r>
            <a:r>
              <a:rPr lang="en-AU" sz="2800">
                <a:solidFill>
                  <a:srgbClr val="D40C2C"/>
                </a:solidFill>
                <a:latin typeface="Arial" panose="020B0604020202020204" pitchFamily="34" charset="0"/>
                <a:cs typeface="Arial" panose="020B0604020202020204" pitchFamily="34" charset="0"/>
              </a:rPr>
              <a:t>Different molecular transitions</a:t>
            </a:r>
          </a:p>
        </p:txBody>
      </p:sp>
      <p:cxnSp>
        <p:nvCxnSpPr>
          <p:cNvPr id="5" name="Straight Connector 4">
            <a:extLst>
              <a:ext uri="{FF2B5EF4-FFF2-40B4-BE49-F238E27FC236}">
                <a16:creationId xmlns:a16="http://schemas.microsoft.com/office/drawing/2014/main" id="{605F6A95-456F-BE67-7106-E8D482E6122A}"/>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0696B39-19DD-E903-FAA0-9D32441D3FA8}"/>
              </a:ext>
            </a:extLst>
          </p:cNvPr>
          <p:cNvSpPr/>
          <p:nvPr/>
        </p:nvSpPr>
        <p:spPr>
          <a:xfrm rot="1598094">
            <a:off x="4871597" y="3225585"/>
            <a:ext cx="515007" cy="536028"/>
          </a:xfrm>
          <a:prstGeom prst="ellipse">
            <a:avLst/>
          </a:prstGeom>
          <a:solidFill>
            <a:schemeClr val="bg2">
              <a:lumMod val="75000"/>
              <a:alpha val="79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Oval 7">
            <a:extLst>
              <a:ext uri="{FF2B5EF4-FFF2-40B4-BE49-F238E27FC236}">
                <a16:creationId xmlns:a16="http://schemas.microsoft.com/office/drawing/2014/main" id="{FB0D9EE2-267C-AF89-C377-75240F3A8C37}"/>
              </a:ext>
            </a:extLst>
          </p:cNvPr>
          <p:cNvSpPr/>
          <p:nvPr/>
        </p:nvSpPr>
        <p:spPr>
          <a:xfrm rot="1598094">
            <a:off x="6579211" y="3198999"/>
            <a:ext cx="515007" cy="536028"/>
          </a:xfrm>
          <a:prstGeom prst="ellipse">
            <a:avLst/>
          </a:prstGeom>
          <a:solidFill>
            <a:srgbClr val="0700CF">
              <a:alpha val="78431"/>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7" name="Group 16">
            <a:extLst>
              <a:ext uri="{FF2B5EF4-FFF2-40B4-BE49-F238E27FC236}">
                <a16:creationId xmlns:a16="http://schemas.microsoft.com/office/drawing/2014/main" id="{5F070E80-B954-E43D-91FA-34C0511B44E6}"/>
              </a:ext>
            </a:extLst>
          </p:cNvPr>
          <p:cNvGrpSpPr/>
          <p:nvPr/>
        </p:nvGrpSpPr>
        <p:grpSpPr>
          <a:xfrm>
            <a:off x="8985904" y="2760123"/>
            <a:ext cx="1716267" cy="1176557"/>
            <a:chOff x="2440637" y="4441702"/>
            <a:chExt cx="1716267" cy="1176557"/>
          </a:xfrm>
        </p:grpSpPr>
        <p:sp>
          <p:nvSpPr>
            <p:cNvPr id="58" name="Oval 57">
              <a:extLst>
                <a:ext uri="{FF2B5EF4-FFF2-40B4-BE49-F238E27FC236}">
                  <a16:creationId xmlns:a16="http://schemas.microsoft.com/office/drawing/2014/main" id="{387DB5B7-848A-4676-FE6A-925AC35CD060}"/>
                </a:ext>
              </a:extLst>
            </p:cNvPr>
            <p:cNvSpPr/>
            <p:nvPr/>
          </p:nvSpPr>
          <p:spPr>
            <a:xfrm>
              <a:off x="2440637" y="5082231"/>
              <a:ext cx="515007" cy="536028"/>
            </a:xfrm>
            <a:prstGeom prst="ellipse">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Oval 58">
              <a:extLst>
                <a:ext uri="{FF2B5EF4-FFF2-40B4-BE49-F238E27FC236}">
                  <a16:creationId xmlns:a16="http://schemas.microsoft.com/office/drawing/2014/main" id="{A860EE3B-254C-A4B8-CA3A-19E68EA36EF0}"/>
                </a:ext>
              </a:extLst>
            </p:cNvPr>
            <p:cNvSpPr/>
            <p:nvPr/>
          </p:nvSpPr>
          <p:spPr>
            <a:xfrm>
              <a:off x="3641897" y="4441702"/>
              <a:ext cx="515007" cy="536028"/>
            </a:xfrm>
            <a:prstGeom prst="ellipse">
              <a:avLst/>
            </a:prstGeom>
            <a:solidFill>
              <a:srgbClr val="08009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60" name="Straight Connector 59">
              <a:extLst>
                <a:ext uri="{FF2B5EF4-FFF2-40B4-BE49-F238E27FC236}">
                  <a16:creationId xmlns:a16="http://schemas.microsoft.com/office/drawing/2014/main" id="{A633F497-AAD0-DC7B-E2BC-ADF428722656}"/>
                </a:ext>
              </a:extLst>
            </p:cNvPr>
            <p:cNvCxnSpPr>
              <a:cxnSpLocks/>
            </p:cNvCxnSpPr>
            <p:nvPr/>
          </p:nvCxnSpPr>
          <p:spPr>
            <a:xfrm flipV="1">
              <a:off x="2943543" y="4863753"/>
              <a:ext cx="735167" cy="374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13EE9AF-DE13-A2BF-621A-04994A10B0A5}"/>
              </a:ext>
            </a:extLst>
          </p:cNvPr>
          <p:cNvGrpSpPr/>
          <p:nvPr/>
        </p:nvGrpSpPr>
        <p:grpSpPr>
          <a:xfrm rot="1598094">
            <a:off x="5112907" y="2884490"/>
            <a:ext cx="1716267" cy="1176557"/>
            <a:chOff x="2440637" y="4441702"/>
            <a:chExt cx="1716267" cy="1176557"/>
          </a:xfrm>
        </p:grpSpPr>
        <p:sp>
          <p:nvSpPr>
            <p:cNvPr id="55" name="Oval 54">
              <a:extLst>
                <a:ext uri="{FF2B5EF4-FFF2-40B4-BE49-F238E27FC236}">
                  <a16:creationId xmlns:a16="http://schemas.microsoft.com/office/drawing/2014/main" id="{69A11DBC-268F-7E08-223B-99F8A51D1188}"/>
                </a:ext>
              </a:extLst>
            </p:cNvPr>
            <p:cNvSpPr/>
            <p:nvPr/>
          </p:nvSpPr>
          <p:spPr>
            <a:xfrm>
              <a:off x="2440637" y="5082231"/>
              <a:ext cx="515007" cy="536028"/>
            </a:xfrm>
            <a:prstGeom prst="ellipse">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Oval 55">
              <a:extLst>
                <a:ext uri="{FF2B5EF4-FFF2-40B4-BE49-F238E27FC236}">
                  <a16:creationId xmlns:a16="http://schemas.microsoft.com/office/drawing/2014/main" id="{542EDA25-3C7E-B6D4-BA92-4E7DB66E63FF}"/>
                </a:ext>
              </a:extLst>
            </p:cNvPr>
            <p:cNvSpPr/>
            <p:nvPr/>
          </p:nvSpPr>
          <p:spPr>
            <a:xfrm>
              <a:off x="3641897" y="4441702"/>
              <a:ext cx="515007" cy="536028"/>
            </a:xfrm>
            <a:prstGeom prst="ellipse">
              <a:avLst/>
            </a:prstGeom>
            <a:solidFill>
              <a:srgbClr val="08009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7" name="Straight Connector 56">
              <a:extLst>
                <a:ext uri="{FF2B5EF4-FFF2-40B4-BE49-F238E27FC236}">
                  <a16:creationId xmlns:a16="http://schemas.microsoft.com/office/drawing/2014/main" id="{34B0778D-AE10-A170-215B-51641EB22B4B}"/>
                </a:ext>
              </a:extLst>
            </p:cNvPr>
            <p:cNvCxnSpPr>
              <a:cxnSpLocks/>
            </p:cNvCxnSpPr>
            <p:nvPr/>
          </p:nvCxnSpPr>
          <p:spPr>
            <a:xfrm flipV="1">
              <a:off x="2943543" y="4863753"/>
              <a:ext cx="735167" cy="374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C62685C0-A584-3241-07FE-2A92CD170FF5}"/>
              </a:ext>
            </a:extLst>
          </p:cNvPr>
          <p:cNvGrpSpPr/>
          <p:nvPr/>
        </p:nvGrpSpPr>
        <p:grpSpPr>
          <a:xfrm rot="21258266">
            <a:off x="564032" y="3389428"/>
            <a:ext cx="1161910" cy="932511"/>
            <a:chOff x="2440637" y="4441702"/>
            <a:chExt cx="1716267" cy="1176557"/>
          </a:xfrm>
        </p:grpSpPr>
        <p:sp>
          <p:nvSpPr>
            <p:cNvPr id="52" name="Oval 51">
              <a:extLst>
                <a:ext uri="{FF2B5EF4-FFF2-40B4-BE49-F238E27FC236}">
                  <a16:creationId xmlns:a16="http://schemas.microsoft.com/office/drawing/2014/main" id="{9C995CA6-797A-7407-E131-4AD383767F11}"/>
                </a:ext>
              </a:extLst>
            </p:cNvPr>
            <p:cNvSpPr/>
            <p:nvPr/>
          </p:nvSpPr>
          <p:spPr>
            <a:xfrm>
              <a:off x="2440637" y="5082231"/>
              <a:ext cx="515007" cy="536028"/>
            </a:xfrm>
            <a:prstGeom prst="ellipse">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89ADECA7-60B2-2611-93A1-2D0478421603}"/>
                </a:ext>
              </a:extLst>
            </p:cNvPr>
            <p:cNvSpPr/>
            <p:nvPr/>
          </p:nvSpPr>
          <p:spPr>
            <a:xfrm>
              <a:off x="3641897" y="4441702"/>
              <a:ext cx="515007" cy="536028"/>
            </a:xfrm>
            <a:prstGeom prst="ellipse">
              <a:avLst/>
            </a:prstGeom>
            <a:solidFill>
              <a:srgbClr val="08009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4" name="Straight Connector 53">
              <a:extLst>
                <a:ext uri="{FF2B5EF4-FFF2-40B4-BE49-F238E27FC236}">
                  <a16:creationId xmlns:a16="http://schemas.microsoft.com/office/drawing/2014/main" id="{5197B8D0-307A-3796-8376-96B02605AE50}"/>
                </a:ext>
              </a:extLst>
            </p:cNvPr>
            <p:cNvCxnSpPr>
              <a:cxnSpLocks/>
            </p:cNvCxnSpPr>
            <p:nvPr/>
          </p:nvCxnSpPr>
          <p:spPr>
            <a:xfrm flipV="1">
              <a:off x="2943543" y="4863753"/>
              <a:ext cx="735167" cy="374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9AA99F7-A06B-AA09-2BB4-17F1651509FD}"/>
              </a:ext>
            </a:extLst>
          </p:cNvPr>
          <p:cNvGrpSpPr/>
          <p:nvPr/>
        </p:nvGrpSpPr>
        <p:grpSpPr>
          <a:xfrm rot="21258266">
            <a:off x="2362629" y="2405932"/>
            <a:ext cx="1161910" cy="932511"/>
            <a:chOff x="2440637" y="4441702"/>
            <a:chExt cx="1716267" cy="1176557"/>
          </a:xfrm>
        </p:grpSpPr>
        <p:sp>
          <p:nvSpPr>
            <p:cNvPr id="49" name="Oval 48">
              <a:extLst>
                <a:ext uri="{FF2B5EF4-FFF2-40B4-BE49-F238E27FC236}">
                  <a16:creationId xmlns:a16="http://schemas.microsoft.com/office/drawing/2014/main" id="{51B95604-A5B6-1F10-A3C0-C5F202505E30}"/>
                </a:ext>
              </a:extLst>
            </p:cNvPr>
            <p:cNvSpPr/>
            <p:nvPr/>
          </p:nvSpPr>
          <p:spPr>
            <a:xfrm>
              <a:off x="2440637" y="5082231"/>
              <a:ext cx="515007" cy="536028"/>
            </a:xfrm>
            <a:prstGeom prst="ellipse">
              <a:avLst/>
            </a:prstGeom>
            <a:solidFill>
              <a:schemeClr val="bg2">
                <a:lumMod val="7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FC259890-9BC6-E5E8-83CE-EA58CF56FB8E}"/>
                </a:ext>
              </a:extLst>
            </p:cNvPr>
            <p:cNvSpPr/>
            <p:nvPr/>
          </p:nvSpPr>
          <p:spPr>
            <a:xfrm>
              <a:off x="3641897" y="4441702"/>
              <a:ext cx="515007" cy="536028"/>
            </a:xfrm>
            <a:prstGeom prst="ellipse">
              <a:avLst/>
            </a:prstGeom>
            <a:solidFill>
              <a:srgbClr val="080098"/>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51" name="Straight Connector 50">
              <a:extLst>
                <a:ext uri="{FF2B5EF4-FFF2-40B4-BE49-F238E27FC236}">
                  <a16:creationId xmlns:a16="http://schemas.microsoft.com/office/drawing/2014/main" id="{BC60A923-D534-25EF-ACF3-823557681C61}"/>
                </a:ext>
              </a:extLst>
            </p:cNvPr>
            <p:cNvCxnSpPr>
              <a:cxnSpLocks/>
            </p:cNvCxnSpPr>
            <p:nvPr/>
          </p:nvCxnSpPr>
          <p:spPr>
            <a:xfrm flipV="1">
              <a:off x="2943543" y="4863753"/>
              <a:ext cx="735167" cy="3745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Curved Up Arrow 20">
            <a:extLst>
              <a:ext uri="{FF2B5EF4-FFF2-40B4-BE49-F238E27FC236}">
                <a16:creationId xmlns:a16="http://schemas.microsoft.com/office/drawing/2014/main" id="{921C45B9-6FCF-0585-7519-455934491BC9}"/>
              </a:ext>
            </a:extLst>
          </p:cNvPr>
          <p:cNvSpPr/>
          <p:nvPr/>
        </p:nvSpPr>
        <p:spPr>
          <a:xfrm rot="17978265">
            <a:off x="10377478" y="3045558"/>
            <a:ext cx="968828" cy="413481"/>
          </a:xfrm>
          <a:prstGeom prst="curvedUp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22" name="Straight Arrow Connector 21">
            <a:extLst>
              <a:ext uri="{FF2B5EF4-FFF2-40B4-BE49-F238E27FC236}">
                <a16:creationId xmlns:a16="http://schemas.microsoft.com/office/drawing/2014/main" id="{D9DF2E0A-EF1A-7A16-12BF-58A0A26765D5}"/>
              </a:ext>
            </a:extLst>
          </p:cNvPr>
          <p:cNvCxnSpPr/>
          <p:nvPr/>
        </p:nvCxnSpPr>
        <p:spPr>
          <a:xfrm>
            <a:off x="6133208" y="3932863"/>
            <a:ext cx="796244"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74C01EA-E6F9-1772-6A70-DAC5F7246661}"/>
              </a:ext>
            </a:extLst>
          </p:cNvPr>
          <p:cNvCxnSpPr>
            <a:cxnSpLocks/>
          </p:cNvCxnSpPr>
          <p:nvPr/>
        </p:nvCxnSpPr>
        <p:spPr>
          <a:xfrm flipH="1">
            <a:off x="5014208" y="3936681"/>
            <a:ext cx="796244"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68FAC51-2499-72F0-46BB-2898BE37DB20}"/>
              </a:ext>
            </a:extLst>
          </p:cNvPr>
          <p:cNvCxnSpPr>
            <a:cxnSpLocks/>
          </p:cNvCxnSpPr>
          <p:nvPr/>
        </p:nvCxnSpPr>
        <p:spPr>
          <a:xfrm flipH="1">
            <a:off x="6133208" y="3023625"/>
            <a:ext cx="42830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5D5C6F9-A73C-FCC9-85CC-2CB869CAA7D8}"/>
              </a:ext>
            </a:extLst>
          </p:cNvPr>
          <p:cNvCxnSpPr>
            <a:cxnSpLocks/>
          </p:cNvCxnSpPr>
          <p:nvPr/>
        </p:nvCxnSpPr>
        <p:spPr>
          <a:xfrm>
            <a:off x="5352140" y="3027443"/>
            <a:ext cx="458312"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6" name="Curved Up Arrow 25">
            <a:extLst>
              <a:ext uri="{FF2B5EF4-FFF2-40B4-BE49-F238E27FC236}">
                <a16:creationId xmlns:a16="http://schemas.microsoft.com/office/drawing/2014/main" id="{9A2932F2-357B-0018-74E7-93E712D7DC51}"/>
              </a:ext>
            </a:extLst>
          </p:cNvPr>
          <p:cNvSpPr/>
          <p:nvPr/>
        </p:nvSpPr>
        <p:spPr>
          <a:xfrm rot="5400000">
            <a:off x="8364746" y="3425941"/>
            <a:ext cx="968828" cy="413481"/>
          </a:xfrm>
          <a:prstGeom prst="curvedUp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cxnSp>
        <p:nvCxnSpPr>
          <p:cNvPr id="27" name="Straight Connector 26">
            <a:extLst>
              <a:ext uri="{FF2B5EF4-FFF2-40B4-BE49-F238E27FC236}">
                <a16:creationId xmlns:a16="http://schemas.microsoft.com/office/drawing/2014/main" id="{412E10CE-36D5-E8FA-7D82-FC13863A94CC}"/>
              </a:ext>
            </a:extLst>
          </p:cNvPr>
          <p:cNvCxnSpPr>
            <a:cxnSpLocks/>
          </p:cNvCxnSpPr>
          <p:nvPr/>
        </p:nvCxnSpPr>
        <p:spPr>
          <a:xfrm flipV="1">
            <a:off x="336354" y="3834889"/>
            <a:ext cx="1728606" cy="1963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0E2265A6-1B25-324E-BFD3-BB781D73FC80}"/>
              </a:ext>
            </a:extLst>
          </p:cNvPr>
          <p:cNvCxnSpPr>
            <a:cxnSpLocks/>
          </p:cNvCxnSpPr>
          <p:nvPr/>
        </p:nvCxnSpPr>
        <p:spPr>
          <a:xfrm flipV="1">
            <a:off x="2000925" y="2858718"/>
            <a:ext cx="1728606" cy="19632"/>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A816B51D-2CB5-FA92-514E-775CACDAC0B5}"/>
              </a:ext>
            </a:extLst>
          </p:cNvPr>
          <p:cNvSpPr txBox="1"/>
          <p:nvPr/>
        </p:nvSpPr>
        <p:spPr>
          <a:xfrm>
            <a:off x="2144655" y="3660929"/>
            <a:ext cx="428322" cy="369332"/>
          </a:xfrm>
          <a:prstGeom prst="rect">
            <a:avLst/>
          </a:prstGeom>
          <a:noFill/>
        </p:spPr>
        <p:txBody>
          <a:bodyPr wrap="none" rtlCol="0">
            <a:spAutoFit/>
          </a:bodyPr>
          <a:lstStyle/>
          <a:p>
            <a:r>
              <a:rPr lang="en-AU" b="1">
                <a:latin typeface="Optima" panose="02000503060000020004" pitchFamily="2" charset="0"/>
              </a:rPr>
              <a:t>E1</a:t>
            </a:r>
          </a:p>
        </p:txBody>
      </p:sp>
      <p:sp>
        <p:nvSpPr>
          <p:cNvPr id="30" name="TextBox 29">
            <a:extLst>
              <a:ext uri="{FF2B5EF4-FFF2-40B4-BE49-F238E27FC236}">
                <a16:creationId xmlns:a16="http://schemas.microsoft.com/office/drawing/2014/main" id="{4ECD534A-55CD-138D-0ED6-F1FF6A9E7B69}"/>
              </a:ext>
            </a:extLst>
          </p:cNvPr>
          <p:cNvSpPr txBox="1"/>
          <p:nvPr/>
        </p:nvSpPr>
        <p:spPr>
          <a:xfrm>
            <a:off x="1619387" y="2674052"/>
            <a:ext cx="428322" cy="369332"/>
          </a:xfrm>
          <a:prstGeom prst="rect">
            <a:avLst/>
          </a:prstGeom>
          <a:noFill/>
        </p:spPr>
        <p:txBody>
          <a:bodyPr wrap="none" rtlCol="0">
            <a:spAutoFit/>
          </a:bodyPr>
          <a:lstStyle/>
          <a:p>
            <a:r>
              <a:rPr lang="en-AU" b="1">
                <a:latin typeface="Optima" panose="02000503060000020004" pitchFamily="2" charset="0"/>
              </a:rPr>
              <a:t>E2</a:t>
            </a:r>
          </a:p>
        </p:txBody>
      </p:sp>
      <p:cxnSp>
        <p:nvCxnSpPr>
          <p:cNvPr id="31" name="Straight Arrow Connector 30">
            <a:extLst>
              <a:ext uri="{FF2B5EF4-FFF2-40B4-BE49-F238E27FC236}">
                <a16:creationId xmlns:a16="http://schemas.microsoft.com/office/drawing/2014/main" id="{9F339ED7-D643-5D69-24F0-9D4375F9B637}"/>
              </a:ext>
            </a:extLst>
          </p:cNvPr>
          <p:cNvCxnSpPr>
            <a:cxnSpLocks/>
          </p:cNvCxnSpPr>
          <p:nvPr/>
        </p:nvCxnSpPr>
        <p:spPr>
          <a:xfrm flipV="1">
            <a:off x="2064960" y="3019558"/>
            <a:ext cx="0" cy="70403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5788DFD-AAE5-361D-4867-E1AFB994BC1A}"/>
              </a:ext>
            </a:extLst>
          </p:cNvPr>
          <p:cNvSpPr txBox="1"/>
          <p:nvPr/>
        </p:nvSpPr>
        <p:spPr>
          <a:xfrm>
            <a:off x="3517561" y="2122207"/>
            <a:ext cx="287258" cy="369332"/>
          </a:xfrm>
          <a:prstGeom prst="rect">
            <a:avLst/>
          </a:prstGeom>
          <a:noFill/>
        </p:spPr>
        <p:txBody>
          <a:bodyPr wrap="none" rtlCol="0">
            <a:spAutoFit/>
          </a:bodyPr>
          <a:lstStyle/>
          <a:p>
            <a:r>
              <a:rPr lang="en-AU" b="1">
                <a:latin typeface="Optima" panose="02000503060000020004" pitchFamily="2" charset="0"/>
              </a:rPr>
              <a:t>*</a:t>
            </a:r>
          </a:p>
        </p:txBody>
      </p:sp>
      <p:sp>
        <p:nvSpPr>
          <p:cNvPr id="33" name="TextBox 32">
            <a:extLst>
              <a:ext uri="{FF2B5EF4-FFF2-40B4-BE49-F238E27FC236}">
                <a16:creationId xmlns:a16="http://schemas.microsoft.com/office/drawing/2014/main" id="{DAA406A9-6A3C-7A22-C565-799873FE5E83}"/>
              </a:ext>
            </a:extLst>
          </p:cNvPr>
          <p:cNvSpPr txBox="1"/>
          <p:nvPr/>
        </p:nvSpPr>
        <p:spPr>
          <a:xfrm>
            <a:off x="8520130" y="1794587"/>
            <a:ext cx="2672526" cy="369332"/>
          </a:xfrm>
          <a:prstGeom prst="rect">
            <a:avLst/>
          </a:prstGeom>
          <a:noFill/>
        </p:spPr>
        <p:txBody>
          <a:bodyPr wrap="none" rtlCol="0">
            <a:spAutoFit/>
          </a:bodyPr>
          <a:lstStyle/>
          <a:p>
            <a:r>
              <a:rPr lang="en-AU" b="1" dirty="0">
                <a:latin typeface="Arial" panose="020B0604020202020204" pitchFamily="34" charset="0"/>
                <a:cs typeface="Arial" panose="020B0604020202020204" pitchFamily="34" charset="0"/>
              </a:rPr>
              <a:t>Radio and Microwaves</a:t>
            </a:r>
          </a:p>
        </p:txBody>
      </p:sp>
      <p:sp>
        <p:nvSpPr>
          <p:cNvPr id="34" name="TextBox 33">
            <a:extLst>
              <a:ext uri="{FF2B5EF4-FFF2-40B4-BE49-F238E27FC236}">
                <a16:creationId xmlns:a16="http://schemas.microsoft.com/office/drawing/2014/main" id="{57538E84-506A-2A09-53D5-3A7880C429B8}"/>
              </a:ext>
            </a:extLst>
          </p:cNvPr>
          <p:cNvSpPr txBox="1"/>
          <p:nvPr/>
        </p:nvSpPr>
        <p:spPr>
          <a:xfrm>
            <a:off x="5581755" y="1768383"/>
            <a:ext cx="1043876" cy="369332"/>
          </a:xfrm>
          <a:prstGeom prst="rect">
            <a:avLst/>
          </a:prstGeom>
          <a:noFill/>
        </p:spPr>
        <p:txBody>
          <a:bodyPr wrap="none" rtlCol="0">
            <a:spAutoFit/>
          </a:bodyPr>
          <a:lstStyle/>
          <a:p>
            <a:r>
              <a:rPr lang="en-AU" b="1">
                <a:latin typeface="Arial" panose="020B0604020202020204" pitchFamily="34" charset="0"/>
                <a:cs typeface="Arial" panose="020B0604020202020204" pitchFamily="34" charset="0"/>
              </a:rPr>
              <a:t>Infrared</a:t>
            </a:r>
          </a:p>
        </p:txBody>
      </p:sp>
      <p:sp>
        <p:nvSpPr>
          <p:cNvPr id="35" name="TextBox 34">
            <a:extLst>
              <a:ext uri="{FF2B5EF4-FFF2-40B4-BE49-F238E27FC236}">
                <a16:creationId xmlns:a16="http://schemas.microsoft.com/office/drawing/2014/main" id="{B9AE218F-C573-E9C3-910D-2EB975C1A575}"/>
              </a:ext>
            </a:extLst>
          </p:cNvPr>
          <p:cNvSpPr txBox="1"/>
          <p:nvPr/>
        </p:nvSpPr>
        <p:spPr>
          <a:xfrm>
            <a:off x="1021589" y="1683638"/>
            <a:ext cx="2591415" cy="369332"/>
          </a:xfrm>
          <a:prstGeom prst="rect">
            <a:avLst/>
          </a:prstGeom>
          <a:noFill/>
        </p:spPr>
        <p:txBody>
          <a:bodyPr wrap="none" rtlCol="0">
            <a:spAutoFit/>
          </a:bodyPr>
          <a:lstStyle/>
          <a:p>
            <a:r>
              <a:rPr lang="en-AU" b="1" dirty="0">
                <a:latin typeface="Arial" panose="020B0604020202020204" pitchFamily="34" charset="0"/>
                <a:cs typeface="Arial" panose="020B0604020202020204" pitchFamily="34" charset="0"/>
              </a:rPr>
              <a:t>Ultraviolet and Visible</a:t>
            </a:r>
          </a:p>
        </p:txBody>
      </p:sp>
      <p:sp>
        <p:nvSpPr>
          <p:cNvPr id="36" name="TextBox 35">
            <a:extLst>
              <a:ext uri="{FF2B5EF4-FFF2-40B4-BE49-F238E27FC236}">
                <a16:creationId xmlns:a16="http://schemas.microsoft.com/office/drawing/2014/main" id="{35CBFA50-5395-E688-D13D-81C46D9063C0}"/>
              </a:ext>
            </a:extLst>
          </p:cNvPr>
          <p:cNvSpPr txBox="1"/>
          <p:nvPr/>
        </p:nvSpPr>
        <p:spPr>
          <a:xfrm>
            <a:off x="8831664" y="4598266"/>
            <a:ext cx="2710999" cy="646331"/>
          </a:xfrm>
          <a:prstGeom prst="rect">
            <a:avLst/>
          </a:prstGeom>
          <a:noFill/>
        </p:spPr>
        <p:txBody>
          <a:bodyPr wrap="none" rtlCol="0">
            <a:spAutoFit/>
          </a:bodyPr>
          <a:lstStyle/>
          <a:p>
            <a:pPr algn="ctr"/>
            <a:r>
              <a:rPr lang="en-AU">
                <a:latin typeface="Arial" panose="020B0604020202020204" pitchFamily="34" charset="0"/>
                <a:cs typeface="Arial" panose="020B0604020202020204" pitchFamily="34" charset="0"/>
              </a:rPr>
              <a:t>Molecular rotations</a:t>
            </a:r>
          </a:p>
          <a:p>
            <a:pPr algn="ctr"/>
            <a:r>
              <a:rPr lang="en-AU">
                <a:latin typeface="Arial" panose="020B0604020202020204" pitchFamily="34" charset="0"/>
                <a:cs typeface="Arial" panose="020B0604020202020204" pitchFamily="34" charset="0"/>
              </a:rPr>
              <a:t>(rotational spectroscopy)</a:t>
            </a:r>
          </a:p>
        </p:txBody>
      </p:sp>
      <p:sp>
        <p:nvSpPr>
          <p:cNvPr id="37" name="TextBox 36">
            <a:extLst>
              <a:ext uri="{FF2B5EF4-FFF2-40B4-BE49-F238E27FC236}">
                <a16:creationId xmlns:a16="http://schemas.microsoft.com/office/drawing/2014/main" id="{235CACFA-29FC-E51B-2BBC-DAAF34EDE264}"/>
              </a:ext>
            </a:extLst>
          </p:cNvPr>
          <p:cNvSpPr txBox="1"/>
          <p:nvPr/>
        </p:nvSpPr>
        <p:spPr>
          <a:xfrm>
            <a:off x="4854384" y="4598266"/>
            <a:ext cx="2236510" cy="646331"/>
          </a:xfrm>
          <a:prstGeom prst="rect">
            <a:avLst/>
          </a:prstGeom>
          <a:noFill/>
        </p:spPr>
        <p:txBody>
          <a:bodyPr wrap="none" rtlCol="0">
            <a:spAutoFit/>
          </a:bodyPr>
          <a:lstStyle/>
          <a:p>
            <a:pPr algn="ctr"/>
            <a:r>
              <a:rPr lang="en-AU" dirty="0">
                <a:latin typeface="Arial" panose="020B0604020202020204" pitchFamily="34" charset="0"/>
                <a:cs typeface="Arial" panose="020B0604020202020204" pitchFamily="34" charset="0"/>
              </a:rPr>
              <a:t>Molecular vibrations</a:t>
            </a:r>
          </a:p>
          <a:p>
            <a:pPr algn="ctr"/>
            <a:r>
              <a:rPr lang="en-AU" dirty="0">
                <a:latin typeface="Arial" panose="020B0604020202020204" pitchFamily="34" charset="0"/>
                <a:cs typeface="Arial" panose="020B0604020202020204" pitchFamily="34" charset="0"/>
              </a:rPr>
              <a:t>(IR spectroscopy)</a:t>
            </a:r>
          </a:p>
        </p:txBody>
      </p:sp>
      <p:sp>
        <p:nvSpPr>
          <p:cNvPr id="38" name="TextBox 37">
            <a:extLst>
              <a:ext uri="{FF2B5EF4-FFF2-40B4-BE49-F238E27FC236}">
                <a16:creationId xmlns:a16="http://schemas.microsoft.com/office/drawing/2014/main" id="{9343B24C-1B74-551C-B5E1-00AB76326335}"/>
              </a:ext>
            </a:extLst>
          </p:cNvPr>
          <p:cNvSpPr txBox="1"/>
          <p:nvPr/>
        </p:nvSpPr>
        <p:spPr>
          <a:xfrm>
            <a:off x="855459" y="4512694"/>
            <a:ext cx="2749471" cy="646331"/>
          </a:xfrm>
          <a:prstGeom prst="rect">
            <a:avLst/>
          </a:prstGeom>
          <a:noFill/>
        </p:spPr>
        <p:txBody>
          <a:bodyPr wrap="none" rtlCol="0">
            <a:spAutoFit/>
          </a:bodyPr>
          <a:lstStyle/>
          <a:p>
            <a:pPr algn="ctr"/>
            <a:r>
              <a:rPr lang="en-AU">
                <a:latin typeface="Arial" panose="020B0604020202020204" pitchFamily="34" charset="0"/>
                <a:cs typeface="Arial" panose="020B0604020202020204" pitchFamily="34" charset="0"/>
              </a:rPr>
              <a:t>Electronic transitions</a:t>
            </a:r>
          </a:p>
          <a:p>
            <a:pPr algn="ctr"/>
            <a:r>
              <a:rPr lang="en-AU">
                <a:latin typeface="Arial" panose="020B0604020202020204" pitchFamily="34" charset="0"/>
                <a:cs typeface="Arial" panose="020B0604020202020204" pitchFamily="34" charset="0"/>
              </a:rPr>
              <a:t>(electronic spectroscopy)</a:t>
            </a:r>
          </a:p>
        </p:txBody>
      </p:sp>
    </p:spTree>
    <p:extLst>
      <p:ext uri="{BB962C8B-B14F-4D97-AF65-F5344CB8AC3E}">
        <p14:creationId xmlns:p14="http://schemas.microsoft.com/office/powerpoint/2010/main" val="60762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 grpId="0" animBg="1"/>
      <p:bldP spid="8" grpId="0" animBg="1"/>
      <p:bldP spid="21" grpId="0" animBg="1"/>
      <p:bldP spid="26" grpId="0" animBg="1"/>
      <p:bldP spid="29" grpId="0"/>
      <p:bldP spid="30" grpId="0"/>
      <p:bldP spid="32" grpId="0"/>
      <p:bldP spid="33" grpId="0"/>
      <p:bldP spid="34" grpId="0"/>
      <p:bldP spid="35" grpId="0"/>
      <p:bldP spid="36" grpId="0"/>
      <p:bldP spid="37" grpId="0"/>
      <p:bldP spid="3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224D9-16CC-3C9D-49C2-D333501B8B5B}"/>
              </a:ext>
            </a:extLst>
          </p:cNvPr>
          <p:cNvSpPr txBox="1"/>
          <p:nvPr/>
        </p:nvSpPr>
        <p:spPr>
          <a:xfrm>
            <a:off x="311617" y="206131"/>
            <a:ext cx="10424601" cy="523220"/>
          </a:xfrm>
          <a:prstGeom prst="rect">
            <a:avLst/>
          </a:prstGeom>
          <a:noFill/>
        </p:spPr>
        <p:txBody>
          <a:bodyPr wrap="square" rtlCol="0">
            <a:spAutoFit/>
          </a:bodyPr>
          <a:lstStyle/>
          <a:p>
            <a:r>
              <a:rPr lang="en-AU" sz="2800">
                <a:solidFill>
                  <a:srgbClr val="D40C2C"/>
                </a:solidFill>
                <a:latin typeface="Arial" panose="020B0604020202020204" pitchFamily="34" charset="0"/>
                <a:cs typeface="Arial" panose="020B0604020202020204" pitchFamily="34" charset="0"/>
              </a:rPr>
              <a:t>IR spectroscopy: Studying how molecules vibrate</a:t>
            </a:r>
          </a:p>
        </p:txBody>
      </p:sp>
      <p:cxnSp>
        <p:nvCxnSpPr>
          <p:cNvPr id="5" name="Straight Connector 4">
            <a:extLst>
              <a:ext uri="{FF2B5EF4-FFF2-40B4-BE49-F238E27FC236}">
                <a16:creationId xmlns:a16="http://schemas.microsoft.com/office/drawing/2014/main" id="{605F6A95-456F-BE67-7106-E8D482E6122A}"/>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2D384C78-FA9A-D404-8E43-A8EF9C0D06C8}"/>
              </a:ext>
            </a:extLst>
          </p:cNvPr>
          <p:cNvGrpSpPr/>
          <p:nvPr/>
        </p:nvGrpSpPr>
        <p:grpSpPr>
          <a:xfrm rot="1898960">
            <a:off x="8153230" y="1829794"/>
            <a:ext cx="781874" cy="805101"/>
            <a:chOff x="9394897" y="1416994"/>
            <a:chExt cx="1855872" cy="1855872"/>
          </a:xfrm>
        </p:grpSpPr>
        <p:sp>
          <p:nvSpPr>
            <p:cNvPr id="6" name="Oval 5">
              <a:extLst>
                <a:ext uri="{FF2B5EF4-FFF2-40B4-BE49-F238E27FC236}">
                  <a16:creationId xmlns:a16="http://schemas.microsoft.com/office/drawing/2014/main" id="{06A09016-3B11-7493-B9F2-D18D58A9B42D}"/>
                </a:ext>
              </a:extLst>
            </p:cNvPr>
            <p:cNvSpPr/>
            <p:nvPr/>
          </p:nvSpPr>
          <p:spPr>
            <a:xfrm>
              <a:off x="9394897" y="1416994"/>
              <a:ext cx="1855872" cy="1855872"/>
            </a:xfrm>
            <a:prstGeom prst="ellipse">
              <a:avLst/>
            </a:prstGeom>
            <a:solidFill>
              <a:srgbClr val="DF5758"/>
            </a:solid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Oval 136">
              <a:extLst>
                <a:ext uri="{FF2B5EF4-FFF2-40B4-BE49-F238E27FC236}">
                  <a16:creationId xmlns:a16="http://schemas.microsoft.com/office/drawing/2014/main" id="{31D8C7B3-7FEC-A9C9-450D-E8216D25B045}"/>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no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 name="Group 9">
            <a:extLst>
              <a:ext uri="{FF2B5EF4-FFF2-40B4-BE49-F238E27FC236}">
                <a16:creationId xmlns:a16="http://schemas.microsoft.com/office/drawing/2014/main" id="{E1931D9B-F0A7-D26F-377C-BA509721EBEC}"/>
              </a:ext>
            </a:extLst>
          </p:cNvPr>
          <p:cNvGrpSpPr/>
          <p:nvPr/>
        </p:nvGrpSpPr>
        <p:grpSpPr>
          <a:xfrm rot="1898960">
            <a:off x="8735188" y="1744953"/>
            <a:ext cx="566937" cy="583778"/>
            <a:chOff x="9394897" y="1416994"/>
            <a:chExt cx="1855872" cy="1855872"/>
          </a:xfrm>
          <a:solidFill>
            <a:schemeClr val="bg1">
              <a:lumMod val="75000"/>
            </a:schemeClr>
          </a:solidFill>
        </p:grpSpPr>
        <p:sp>
          <p:nvSpPr>
            <p:cNvPr id="11" name="Oval 10">
              <a:extLst>
                <a:ext uri="{FF2B5EF4-FFF2-40B4-BE49-F238E27FC236}">
                  <a16:creationId xmlns:a16="http://schemas.microsoft.com/office/drawing/2014/main" id="{A5ECCF56-82B9-1386-09AA-9FF19B802772}"/>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Oval 136">
              <a:extLst>
                <a:ext uri="{FF2B5EF4-FFF2-40B4-BE49-F238E27FC236}">
                  <a16:creationId xmlns:a16="http://schemas.microsoft.com/office/drawing/2014/main" id="{C3A40316-B192-36A4-29C0-C0E6831D7656}"/>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 name="Group 12">
            <a:extLst>
              <a:ext uri="{FF2B5EF4-FFF2-40B4-BE49-F238E27FC236}">
                <a16:creationId xmlns:a16="http://schemas.microsoft.com/office/drawing/2014/main" id="{46ACCDD9-3CEB-27EE-34FF-A06C98149EBA}"/>
              </a:ext>
            </a:extLst>
          </p:cNvPr>
          <p:cNvGrpSpPr/>
          <p:nvPr/>
        </p:nvGrpSpPr>
        <p:grpSpPr>
          <a:xfrm rot="1898960">
            <a:off x="8593885" y="2235611"/>
            <a:ext cx="566937" cy="583778"/>
            <a:chOff x="9394897" y="1416994"/>
            <a:chExt cx="1855872" cy="1855872"/>
          </a:xfrm>
          <a:solidFill>
            <a:schemeClr val="bg1">
              <a:lumMod val="75000"/>
            </a:schemeClr>
          </a:solidFill>
        </p:grpSpPr>
        <p:sp>
          <p:nvSpPr>
            <p:cNvPr id="14" name="Oval 13">
              <a:extLst>
                <a:ext uri="{FF2B5EF4-FFF2-40B4-BE49-F238E27FC236}">
                  <a16:creationId xmlns:a16="http://schemas.microsoft.com/office/drawing/2014/main" id="{7AAD2981-31D7-24C4-0870-49CEAD8DDCA0}"/>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Oval 136">
              <a:extLst>
                <a:ext uri="{FF2B5EF4-FFF2-40B4-BE49-F238E27FC236}">
                  <a16:creationId xmlns:a16="http://schemas.microsoft.com/office/drawing/2014/main" id="{961686A6-D7FE-5B48-D5C7-2815FA111DE2}"/>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16" name="Straight Arrow Connector 15">
            <a:extLst>
              <a:ext uri="{FF2B5EF4-FFF2-40B4-BE49-F238E27FC236}">
                <a16:creationId xmlns:a16="http://schemas.microsoft.com/office/drawing/2014/main" id="{D487DF84-55AF-2A62-AE41-2FD80C37ADB0}"/>
              </a:ext>
            </a:extLst>
          </p:cNvPr>
          <p:cNvCxnSpPr>
            <a:cxnSpLocks/>
          </p:cNvCxnSpPr>
          <p:nvPr/>
        </p:nvCxnSpPr>
        <p:spPr>
          <a:xfrm>
            <a:off x="2324150" y="2205703"/>
            <a:ext cx="5369507" cy="0"/>
          </a:xfrm>
          <a:prstGeom prst="straightConnector1">
            <a:avLst/>
          </a:prstGeom>
          <a:ln w="95250" cap="rnd">
            <a:solidFill>
              <a:srgbClr val="680818"/>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869A641-102D-9825-F57C-44B23F1EA771}"/>
              </a:ext>
            </a:extLst>
          </p:cNvPr>
          <p:cNvCxnSpPr>
            <a:cxnSpLocks/>
          </p:cNvCxnSpPr>
          <p:nvPr/>
        </p:nvCxnSpPr>
        <p:spPr>
          <a:xfrm>
            <a:off x="2351345" y="4040500"/>
            <a:ext cx="5369507" cy="0"/>
          </a:xfrm>
          <a:prstGeom prst="straightConnector1">
            <a:avLst/>
          </a:prstGeom>
          <a:ln w="95250" cap="rnd">
            <a:solidFill>
              <a:srgbClr val="86535B"/>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65344D5A-21A0-C3A3-1138-45226A3F1164}"/>
              </a:ext>
            </a:extLst>
          </p:cNvPr>
          <p:cNvGrpSpPr/>
          <p:nvPr/>
        </p:nvGrpSpPr>
        <p:grpSpPr>
          <a:xfrm rot="1898960">
            <a:off x="8140039" y="3594404"/>
            <a:ext cx="805166" cy="738213"/>
            <a:chOff x="9394897" y="1416994"/>
            <a:chExt cx="1855872" cy="1855872"/>
          </a:xfrm>
        </p:grpSpPr>
        <p:sp>
          <p:nvSpPr>
            <p:cNvPr id="42" name="Oval 41">
              <a:extLst>
                <a:ext uri="{FF2B5EF4-FFF2-40B4-BE49-F238E27FC236}">
                  <a16:creationId xmlns:a16="http://schemas.microsoft.com/office/drawing/2014/main" id="{5D8C9803-B558-A35D-6C89-1F4FA0E00D38}"/>
                </a:ext>
              </a:extLst>
            </p:cNvPr>
            <p:cNvSpPr/>
            <p:nvPr/>
          </p:nvSpPr>
          <p:spPr>
            <a:xfrm>
              <a:off x="9394897" y="1416994"/>
              <a:ext cx="1855872" cy="1855872"/>
            </a:xfrm>
            <a:prstGeom prst="ellipse">
              <a:avLst/>
            </a:prstGeom>
            <a:solidFill>
              <a:srgbClr val="DF5758"/>
            </a:solid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Oval 136">
              <a:extLst>
                <a:ext uri="{FF2B5EF4-FFF2-40B4-BE49-F238E27FC236}">
                  <a16:creationId xmlns:a16="http://schemas.microsoft.com/office/drawing/2014/main" id="{A75F2790-BCE8-0595-9E0F-6F23F1738DC2}"/>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no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75" name="Straight Arrow Connector 74">
            <a:extLst>
              <a:ext uri="{FF2B5EF4-FFF2-40B4-BE49-F238E27FC236}">
                <a16:creationId xmlns:a16="http://schemas.microsoft.com/office/drawing/2014/main" id="{0ACD3E10-270F-F8A7-C982-C1446EA2B67B}"/>
              </a:ext>
            </a:extLst>
          </p:cNvPr>
          <p:cNvCxnSpPr>
            <a:cxnSpLocks/>
          </p:cNvCxnSpPr>
          <p:nvPr/>
        </p:nvCxnSpPr>
        <p:spPr>
          <a:xfrm>
            <a:off x="2366679" y="5798145"/>
            <a:ext cx="5354173" cy="0"/>
          </a:xfrm>
          <a:prstGeom prst="straightConnector1">
            <a:avLst/>
          </a:prstGeom>
          <a:ln w="95250" cap="rnd">
            <a:solidFill>
              <a:srgbClr val="A6A6A6"/>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328D6D8-A4A2-38AC-717D-FCE8075A2A59}"/>
              </a:ext>
            </a:extLst>
          </p:cNvPr>
          <p:cNvSpPr txBox="1"/>
          <p:nvPr/>
        </p:nvSpPr>
        <p:spPr>
          <a:xfrm>
            <a:off x="311617" y="1053808"/>
            <a:ext cx="11498683"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Depending on the frequency (and hence the energy) of the radiation, molecules can vibrate in different ways</a:t>
            </a:r>
          </a:p>
        </p:txBody>
      </p:sp>
      <p:sp>
        <p:nvSpPr>
          <p:cNvPr id="78" name="Rectangle 77">
            <a:extLst>
              <a:ext uri="{FF2B5EF4-FFF2-40B4-BE49-F238E27FC236}">
                <a16:creationId xmlns:a16="http://schemas.microsoft.com/office/drawing/2014/main" id="{448BF9F9-6FD2-E283-DF11-B72FCAC4FF19}"/>
              </a:ext>
            </a:extLst>
          </p:cNvPr>
          <p:cNvSpPr/>
          <p:nvPr/>
        </p:nvSpPr>
        <p:spPr>
          <a:xfrm>
            <a:off x="1202848" y="1723085"/>
            <a:ext cx="788941" cy="4695165"/>
          </a:xfrm>
          <a:prstGeom prst="rect">
            <a:avLst/>
          </a:prstGeom>
          <a:gradFill flip="none" rotWithShape="1">
            <a:gsLst>
              <a:gs pos="31000">
                <a:srgbClr val="680818"/>
              </a:gs>
              <a:gs pos="70000">
                <a:schemeClr val="bg1">
                  <a:lumMod val="6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57F8E77-8942-FF82-7B0D-4D4D294E9C84}"/>
                  </a:ext>
                </a:extLst>
              </p:cNvPr>
              <p:cNvSpPr txBox="1"/>
              <p:nvPr/>
            </p:nvSpPr>
            <p:spPr>
              <a:xfrm rot="16200000">
                <a:off x="-338375" y="2637227"/>
                <a:ext cx="2497547"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Wavenumber (</a:t>
                </a:r>
                <a14:m>
                  <m:oMath xmlns:m="http://schemas.openxmlformats.org/officeDocument/2006/math">
                    <m:acc>
                      <m:accPr>
                        <m:chr m:val="̃"/>
                        <m:ctrlPr>
                          <a:rPr lang="en-AU" i="1" smtClean="0">
                            <a:latin typeface="Cambria Math" panose="02040503050406030204" pitchFamily="18" charset="0"/>
                            <a:cs typeface="Arial" panose="020B0604020202020204" pitchFamily="34" charset="0"/>
                          </a:rPr>
                        </m:ctrlPr>
                      </m:accPr>
                      <m:e>
                        <m:r>
                          <a:rPr lang="en-AU" i="1" smtClean="0">
                            <a:latin typeface="Cambria Math" panose="02040503050406030204" pitchFamily="18" charset="0"/>
                            <a:ea typeface="Cambria Math" panose="02040503050406030204" pitchFamily="18" charset="0"/>
                            <a:cs typeface="Arial" panose="020B0604020202020204" pitchFamily="34" charset="0"/>
                          </a:rPr>
                          <m:t>𝜈</m:t>
                        </m:r>
                        <m:r>
                          <a:rPr lang="en-AU" i="1" smtClean="0">
                            <a:latin typeface="Cambria Math" panose="02040503050406030204" pitchFamily="18" charset="0"/>
                            <a:ea typeface="Cambria Math" panose="02040503050406030204" pitchFamily="18" charset="0"/>
                            <a:cs typeface="Arial" panose="020B0604020202020204" pitchFamily="34" charset="0"/>
                          </a:rPr>
                          <m:t>∝</m:t>
                        </m:r>
                      </m:e>
                    </m:acc>
                  </m:oMath>
                </a14:m>
                <a:r>
                  <a:rPr lang="en-AU">
                    <a:latin typeface="Arial" panose="020B0604020202020204" pitchFamily="34" charset="0"/>
                    <a:cs typeface="Arial" panose="020B0604020202020204" pitchFamily="34" charset="0"/>
                  </a:rPr>
                  <a:t> E)</a:t>
                </a:r>
              </a:p>
            </p:txBody>
          </p:sp>
        </mc:Choice>
        <mc:Fallback xmlns="">
          <p:sp>
            <p:nvSpPr>
              <p:cNvPr id="79" name="TextBox 78">
                <a:extLst>
                  <a:ext uri="{FF2B5EF4-FFF2-40B4-BE49-F238E27FC236}">
                    <a16:creationId xmlns:a16="http://schemas.microsoft.com/office/drawing/2014/main" id="{F57F8E77-8942-FF82-7B0D-4D4D294E9C84}"/>
                  </a:ext>
                </a:extLst>
              </p:cNvPr>
              <p:cNvSpPr txBox="1">
                <a:spLocks noRot="1" noChangeAspect="1" noMove="1" noResize="1" noEditPoints="1" noAdjustHandles="1" noChangeArrowheads="1" noChangeShapeType="1" noTextEdit="1"/>
              </p:cNvSpPr>
              <p:nvPr/>
            </p:nvSpPr>
            <p:spPr>
              <a:xfrm rot="16200000">
                <a:off x="-338375" y="2637227"/>
                <a:ext cx="2497547" cy="369332"/>
              </a:xfrm>
              <a:prstGeom prst="rect">
                <a:avLst/>
              </a:prstGeom>
              <a:blipFill>
                <a:blip r:embed="rId2"/>
                <a:stretch>
                  <a:fillRect l="-8197" t="-7561" r="-24590"/>
                </a:stretch>
              </a:blipFill>
            </p:spPr>
            <p:txBody>
              <a:bodyPr/>
              <a:lstStyle/>
              <a:p>
                <a:r>
                  <a:rPr lang="en-US">
                    <a:noFill/>
                  </a:rPr>
                  <a:t> </a:t>
                </a:r>
              </a:p>
            </p:txBody>
          </p:sp>
        </mc:Fallback>
      </mc:AlternateContent>
      <p:grpSp>
        <p:nvGrpSpPr>
          <p:cNvPr id="80" name="Group 79">
            <a:extLst>
              <a:ext uri="{FF2B5EF4-FFF2-40B4-BE49-F238E27FC236}">
                <a16:creationId xmlns:a16="http://schemas.microsoft.com/office/drawing/2014/main" id="{B20E0687-6B92-6894-5C26-1D03DBC16DA3}"/>
              </a:ext>
            </a:extLst>
          </p:cNvPr>
          <p:cNvGrpSpPr/>
          <p:nvPr/>
        </p:nvGrpSpPr>
        <p:grpSpPr>
          <a:xfrm rot="1898960">
            <a:off x="8531336" y="4135396"/>
            <a:ext cx="622574" cy="548745"/>
            <a:chOff x="9394897" y="1416994"/>
            <a:chExt cx="1855872" cy="1855872"/>
          </a:xfrm>
          <a:solidFill>
            <a:schemeClr val="bg1">
              <a:lumMod val="75000"/>
            </a:schemeClr>
          </a:solidFill>
        </p:grpSpPr>
        <p:sp>
          <p:nvSpPr>
            <p:cNvPr id="81" name="Oval 80">
              <a:extLst>
                <a:ext uri="{FF2B5EF4-FFF2-40B4-BE49-F238E27FC236}">
                  <a16:creationId xmlns:a16="http://schemas.microsoft.com/office/drawing/2014/main" id="{50C10751-DB43-C31D-5A6B-E74755FE6C6C}"/>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136">
              <a:extLst>
                <a:ext uri="{FF2B5EF4-FFF2-40B4-BE49-F238E27FC236}">
                  <a16:creationId xmlns:a16="http://schemas.microsoft.com/office/drawing/2014/main" id="{4ED60A0B-95F8-57C6-44E0-829D0ACF24C9}"/>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3" name="Group 82">
            <a:extLst>
              <a:ext uri="{FF2B5EF4-FFF2-40B4-BE49-F238E27FC236}">
                <a16:creationId xmlns:a16="http://schemas.microsoft.com/office/drawing/2014/main" id="{F6DDEB77-49CA-CE5B-DF16-AB026E953140}"/>
              </a:ext>
            </a:extLst>
          </p:cNvPr>
          <p:cNvGrpSpPr/>
          <p:nvPr/>
        </p:nvGrpSpPr>
        <p:grpSpPr>
          <a:xfrm rot="1898960">
            <a:off x="8598595" y="3625698"/>
            <a:ext cx="592813" cy="526215"/>
            <a:chOff x="9394897" y="1416994"/>
            <a:chExt cx="1855872" cy="1855872"/>
          </a:xfrm>
          <a:solidFill>
            <a:schemeClr val="bg1">
              <a:lumMod val="75000"/>
            </a:schemeClr>
          </a:solidFill>
        </p:grpSpPr>
        <p:sp>
          <p:nvSpPr>
            <p:cNvPr id="84" name="Oval 83">
              <a:extLst>
                <a:ext uri="{FF2B5EF4-FFF2-40B4-BE49-F238E27FC236}">
                  <a16:creationId xmlns:a16="http://schemas.microsoft.com/office/drawing/2014/main" id="{996D43E1-83B3-6EE9-0D86-AEA965F0FE42}"/>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136">
              <a:extLst>
                <a:ext uri="{FF2B5EF4-FFF2-40B4-BE49-F238E27FC236}">
                  <a16:creationId xmlns:a16="http://schemas.microsoft.com/office/drawing/2014/main" id="{AD552097-37C2-B425-649E-ED2A709E219D}"/>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4" name="Group 103">
            <a:extLst>
              <a:ext uri="{FF2B5EF4-FFF2-40B4-BE49-F238E27FC236}">
                <a16:creationId xmlns:a16="http://schemas.microsoft.com/office/drawing/2014/main" id="{F2F60FB1-D26D-10CF-6875-76CDA9681735}"/>
              </a:ext>
            </a:extLst>
          </p:cNvPr>
          <p:cNvGrpSpPr/>
          <p:nvPr/>
        </p:nvGrpSpPr>
        <p:grpSpPr>
          <a:xfrm rot="1898960">
            <a:off x="8239485" y="5542825"/>
            <a:ext cx="696309" cy="712415"/>
            <a:chOff x="9394897" y="1416994"/>
            <a:chExt cx="1855872" cy="1855872"/>
          </a:xfrm>
        </p:grpSpPr>
        <p:sp>
          <p:nvSpPr>
            <p:cNvPr id="105" name="Oval 104">
              <a:extLst>
                <a:ext uri="{FF2B5EF4-FFF2-40B4-BE49-F238E27FC236}">
                  <a16:creationId xmlns:a16="http://schemas.microsoft.com/office/drawing/2014/main" id="{3BAA64C1-077B-DA37-8AD3-089D2455864E}"/>
                </a:ext>
              </a:extLst>
            </p:cNvPr>
            <p:cNvSpPr/>
            <p:nvPr/>
          </p:nvSpPr>
          <p:spPr>
            <a:xfrm>
              <a:off x="9394897" y="1416994"/>
              <a:ext cx="1855872" cy="1855872"/>
            </a:xfrm>
            <a:prstGeom prst="ellipse">
              <a:avLst/>
            </a:prstGeom>
            <a:solidFill>
              <a:srgbClr val="DF5758"/>
            </a:solid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Oval 136">
              <a:extLst>
                <a:ext uri="{FF2B5EF4-FFF2-40B4-BE49-F238E27FC236}">
                  <a16:creationId xmlns:a16="http://schemas.microsoft.com/office/drawing/2014/main" id="{9274266A-6A3C-4BBE-5D0D-E6DEE334EA3F}"/>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no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7" name="Group 106">
            <a:extLst>
              <a:ext uri="{FF2B5EF4-FFF2-40B4-BE49-F238E27FC236}">
                <a16:creationId xmlns:a16="http://schemas.microsoft.com/office/drawing/2014/main" id="{26659908-F496-B7A8-1C00-DCA640000457}"/>
              </a:ext>
            </a:extLst>
          </p:cNvPr>
          <p:cNvGrpSpPr/>
          <p:nvPr/>
        </p:nvGrpSpPr>
        <p:grpSpPr>
          <a:xfrm rot="1898960">
            <a:off x="8520649" y="6041248"/>
            <a:ext cx="504893" cy="516571"/>
            <a:chOff x="9394897" y="1416994"/>
            <a:chExt cx="1855872" cy="1855872"/>
          </a:xfrm>
          <a:solidFill>
            <a:schemeClr val="bg1">
              <a:lumMod val="75000"/>
            </a:schemeClr>
          </a:solidFill>
        </p:grpSpPr>
        <p:sp>
          <p:nvSpPr>
            <p:cNvPr id="108" name="Oval 107">
              <a:extLst>
                <a:ext uri="{FF2B5EF4-FFF2-40B4-BE49-F238E27FC236}">
                  <a16:creationId xmlns:a16="http://schemas.microsoft.com/office/drawing/2014/main" id="{D1C68A8E-5226-851D-2667-61241FC4D6AB}"/>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36">
              <a:extLst>
                <a:ext uri="{FF2B5EF4-FFF2-40B4-BE49-F238E27FC236}">
                  <a16:creationId xmlns:a16="http://schemas.microsoft.com/office/drawing/2014/main" id="{8BF9B876-0DC7-6D4F-4DC2-4A8F6B058094}"/>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0" name="Group 109">
            <a:extLst>
              <a:ext uri="{FF2B5EF4-FFF2-40B4-BE49-F238E27FC236}">
                <a16:creationId xmlns:a16="http://schemas.microsoft.com/office/drawing/2014/main" id="{00AD2297-554C-F29A-EC58-CF07C9F4A3E5}"/>
              </a:ext>
            </a:extLst>
          </p:cNvPr>
          <p:cNvGrpSpPr/>
          <p:nvPr/>
        </p:nvGrpSpPr>
        <p:grpSpPr>
          <a:xfrm rot="1898960">
            <a:off x="8818477" y="5657322"/>
            <a:ext cx="504893" cy="516571"/>
            <a:chOff x="9394897" y="1416994"/>
            <a:chExt cx="1855872" cy="1855872"/>
          </a:xfrm>
          <a:solidFill>
            <a:schemeClr val="bg1">
              <a:lumMod val="75000"/>
            </a:schemeClr>
          </a:solidFill>
        </p:grpSpPr>
        <p:sp>
          <p:nvSpPr>
            <p:cNvPr id="111" name="Oval 110">
              <a:extLst>
                <a:ext uri="{FF2B5EF4-FFF2-40B4-BE49-F238E27FC236}">
                  <a16:creationId xmlns:a16="http://schemas.microsoft.com/office/drawing/2014/main" id="{6CBE22B6-C3E4-B101-79A5-12A7BF3C466A}"/>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2" name="Oval 136">
              <a:extLst>
                <a:ext uri="{FF2B5EF4-FFF2-40B4-BE49-F238E27FC236}">
                  <a16:creationId xmlns:a16="http://schemas.microsoft.com/office/drawing/2014/main" id="{650D207C-2E88-D42B-158D-47F200824E88}"/>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22" name="TextBox 121">
            <a:extLst>
              <a:ext uri="{FF2B5EF4-FFF2-40B4-BE49-F238E27FC236}">
                <a16:creationId xmlns:a16="http://schemas.microsoft.com/office/drawing/2014/main" id="{02064FD9-003B-D379-E41C-A8A4C38E4C78}"/>
              </a:ext>
            </a:extLst>
          </p:cNvPr>
          <p:cNvSpPr txBox="1"/>
          <p:nvPr/>
        </p:nvSpPr>
        <p:spPr>
          <a:xfrm>
            <a:off x="10107609" y="1940574"/>
            <a:ext cx="1559203" cy="646331"/>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Symmetric O-H stretch</a:t>
            </a:r>
          </a:p>
        </p:txBody>
      </p:sp>
      <p:sp>
        <p:nvSpPr>
          <p:cNvPr id="123" name="TextBox 122">
            <a:extLst>
              <a:ext uri="{FF2B5EF4-FFF2-40B4-BE49-F238E27FC236}">
                <a16:creationId xmlns:a16="http://schemas.microsoft.com/office/drawing/2014/main" id="{8DC6B276-61F8-9822-B001-8E998D858397}"/>
              </a:ext>
            </a:extLst>
          </p:cNvPr>
          <p:cNvSpPr txBox="1"/>
          <p:nvPr/>
        </p:nvSpPr>
        <p:spPr>
          <a:xfrm>
            <a:off x="10107609" y="3842634"/>
            <a:ext cx="1559203" cy="646331"/>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Asymmetric O-H stretch</a:t>
            </a:r>
          </a:p>
        </p:txBody>
      </p:sp>
      <p:sp>
        <p:nvSpPr>
          <p:cNvPr id="124" name="TextBox 123">
            <a:extLst>
              <a:ext uri="{FF2B5EF4-FFF2-40B4-BE49-F238E27FC236}">
                <a16:creationId xmlns:a16="http://schemas.microsoft.com/office/drawing/2014/main" id="{4F67F1EA-7DF6-B9AC-0519-B71C258B855E}"/>
              </a:ext>
            </a:extLst>
          </p:cNvPr>
          <p:cNvSpPr txBox="1"/>
          <p:nvPr/>
        </p:nvSpPr>
        <p:spPr>
          <a:xfrm>
            <a:off x="10107610" y="5695631"/>
            <a:ext cx="1559203"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H-O-H bend</a:t>
            </a:r>
          </a:p>
        </p:txBody>
      </p:sp>
    </p:spTree>
    <p:extLst>
      <p:ext uri="{BB962C8B-B14F-4D97-AF65-F5344CB8AC3E}">
        <p14:creationId xmlns:p14="http://schemas.microsoft.com/office/powerpoint/2010/main" val="266926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0" presetClass="path" presetSubtype="0" repeatCount="indefinite" accel="50000" decel="50000" autoRev="1" fill="remove" nodeType="withEffect">
                                  <p:stCondLst>
                                    <p:cond delay="0"/>
                                  </p:stCondLst>
                                  <p:childTnLst>
                                    <p:animMotion origin="layout" path="M -3.54167E-6 -7.40741E-7 L 0.0599 -0.02106 " pathEditMode="relative" rAng="0" ptsTypes="AA">
                                      <p:cBhvr>
                                        <p:cTn id="14" dur="1000" fill="hold"/>
                                        <p:tgtEl>
                                          <p:spTgt spid="10"/>
                                        </p:tgtEl>
                                        <p:attrNameLst>
                                          <p:attrName>ppt_x</p:attrName>
                                          <p:attrName>ppt_y</p:attrName>
                                        </p:attrNameLst>
                                      </p:cBhvr>
                                      <p:rCtr x="2995" y="-1065"/>
                                    </p:animMotion>
                                  </p:childTnLst>
                                </p:cTn>
                              </p:par>
                              <p:par>
                                <p:cTn id="15" presetID="0" presetClass="path" presetSubtype="0" repeatCount="indefinite" accel="50000" decel="50000" autoRev="1" fill="remove" nodeType="withEffect">
                                  <p:stCondLst>
                                    <p:cond delay="0"/>
                                  </p:stCondLst>
                                  <p:childTnLst>
                                    <p:animMotion origin="layout" path="M 5E-6 1.48148E-6 L 0.02005 0.09954 " pathEditMode="relative" rAng="0" ptsTypes="AA">
                                      <p:cBhvr>
                                        <p:cTn id="16" dur="1000" fill="hold"/>
                                        <p:tgtEl>
                                          <p:spTgt spid="13"/>
                                        </p:tgtEl>
                                        <p:attrNameLst>
                                          <p:attrName>ppt_x</p:attrName>
                                          <p:attrName>ppt_y</p:attrName>
                                        </p:attrNameLst>
                                      </p:cBhvr>
                                      <p:rCtr x="1003" y="4977"/>
                                    </p:animMotion>
                                  </p:childTnLst>
                                </p:cTn>
                              </p:par>
                              <p:par>
                                <p:cTn id="17" presetID="1" presetClass="entr" presetSubtype="0"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par>
                                <p:cTn id="27" presetID="0" presetClass="path" presetSubtype="0" repeatCount="indefinite" accel="50000" decel="50000" autoRev="1" fill="remove" nodeType="withEffect">
                                  <p:stCondLst>
                                    <p:cond delay="0"/>
                                  </p:stCondLst>
                                  <p:childTnLst>
                                    <p:animMotion origin="layout" path="M -4.16667E-7 4.44444E-6 L 0.02005 0.09953 " pathEditMode="relative" rAng="0" ptsTypes="AA">
                                      <p:cBhvr>
                                        <p:cTn id="28" dur="1000" fill="hold"/>
                                        <p:tgtEl>
                                          <p:spTgt spid="80"/>
                                        </p:tgtEl>
                                        <p:attrNameLst>
                                          <p:attrName>ppt_x</p:attrName>
                                          <p:attrName>ppt_y</p:attrName>
                                        </p:attrNameLst>
                                      </p:cBhvr>
                                      <p:rCtr x="1003" y="4977"/>
                                    </p:animMotion>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0" presetClass="path" presetSubtype="0" repeatCount="indefinite" accel="50000" decel="50000" autoRev="1" fill="remove" nodeType="withEffect">
                                  <p:stCondLst>
                                    <p:cond delay="0"/>
                                  </p:stCondLst>
                                  <p:childTnLst>
                                    <p:animMotion origin="layout" path="M 2.70833E-6 1.85185E-6 L 0.05989 -0.02107 " pathEditMode="relative" rAng="0" ptsTypes="AA">
                                      <p:cBhvr>
                                        <p:cTn id="32" dur="1000" spd="-100000" fill="hold"/>
                                        <p:tgtEl>
                                          <p:spTgt spid="83"/>
                                        </p:tgtEl>
                                        <p:attrNameLst>
                                          <p:attrName>ppt_x</p:attrName>
                                          <p:attrName>ppt_y</p:attrName>
                                        </p:attrNameLst>
                                      </p:cBhvr>
                                      <p:rCtr x="2995" y="-1065"/>
                                    </p:animMotion>
                                  </p:childTnLst>
                                </p:cTn>
                              </p:par>
                              <p:par>
                                <p:cTn id="33" presetID="1" presetClass="entr" presetSubtype="0" fill="hold" grpId="0" nodeType="withEffect">
                                  <p:stCondLst>
                                    <p:cond delay="0"/>
                                  </p:stCondLst>
                                  <p:childTnLst>
                                    <p:set>
                                      <p:cBhvr>
                                        <p:cTn id="34" dur="1" fill="hold">
                                          <p:stCondLst>
                                            <p:cond delay="0"/>
                                          </p:stCondLst>
                                        </p:cTn>
                                        <p:tgtEl>
                                          <p:spTgt spid="1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4"/>
                                        </p:tgtEl>
                                        <p:attrNameLst>
                                          <p:attrName>style.visibility</p:attrName>
                                        </p:attrNameLst>
                                      </p:cBhvr>
                                      <p:to>
                                        <p:strVal val="visible"/>
                                      </p:to>
                                    </p:set>
                                  </p:childTnLst>
                                </p:cTn>
                              </p:par>
                              <p:par>
                                <p:cTn id="45" presetID="37" presetClass="path" presetSubtype="0" repeatCount="indefinite" accel="50000" decel="50000" autoRev="1" fill="remove" nodeType="withEffect">
                                  <p:stCondLst>
                                    <p:cond delay="0"/>
                                  </p:stCondLst>
                                  <p:childTnLst>
                                    <p:animMotion origin="layout" path="M -0.00469 -0.00093 L -0.01016 -0.03333 C -0.01133 -0.03935 -0.01471 -0.04745 -0.0194 -0.05486 C -0.02344 -0.06273 -0.02786 -0.06829 -0.03216 -0.06968 L -0.05039 -0.08056 " pathEditMode="relative" rAng="13440000" ptsTypes="AAAAA">
                                      <p:cBhvr>
                                        <p:cTn id="46" dur="1000" fill="hold"/>
                                        <p:tgtEl>
                                          <p:spTgt spid="110"/>
                                        </p:tgtEl>
                                        <p:attrNameLst>
                                          <p:attrName>ppt_x</p:attrName>
                                          <p:attrName>ppt_y</p:attrName>
                                        </p:attrNameLst>
                                      </p:cBhvr>
                                      <p:rCtr x="-1901" y="-4699"/>
                                    </p:animMotion>
                                  </p:childTnLst>
                                </p:cTn>
                              </p:par>
                              <p:par>
                                <p:cTn id="47" presetID="37" presetClass="path" presetSubtype="0" repeatCount="indefinite" accel="50000" decel="50000" autoRev="1" fill="remove" nodeType="withEffect">
                                  <p:stCondLst>
                                    <p:cond delay="0"/>
                                  </p:stCondLst>
                                  <p:childTnLst>
                                    <p:animMotion origin="layout" path="M -0.06263 -0.02246 L -0.04805 -0.00116 C -0.04531 0.00347 -0.03997 0.00694 -0.03385 0.00856 C -0.02799 0.01134 -0.02252 0.01111 -0.01836 0.0081 L -1.25E-6 1.48148E-6 " pathEditMode="relative" rAng="660000" ptsTypes="AAAAA">
                                      <p:cBhvr>
                                        <p:cTn id="48" dur="1000" spd="-100000" fill="hold"/>
                                        <p:tgtEl>
                                          <p:spTgt spid="107"/>
                                        </p:tgtEl>
                                        <p:attrNameLst>
                                          <p:attrName>ppt_x</p:attrName>
                                          <p:attrName>ppt_y</p:attrName>
                                        </p:attrNameLst>
                                      </p:cBhvr>
                                      <p:rCtr x="3021" y="2083"/>
                                    </p:animMotion>
                                  </p:childTnLst>
                                </p:cTn>
                              </p:par>
                              <p:par>
                                <p:cTn id="49" presetID="1" presetClass="entr" presetSubtype="0" fill="hold" grpId="0" nodeType="withEffect">
                                  <p:stCondLst>
                                    <p:cond delay="0"/>
                                  </p:stCondLst>
                                  <p:childTnLst>
                                    <p:set>
                                      <p:cBhvr>
                                        <p:cTn id="50"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P spid="12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682D34B8-3380-6E43-94EB-6F5CCE3524C1}"/>
              </a:ext>
            </a:extLst>
          </p:cNvPr>
          <p:cNvCxnSpPr>
            <a:cxnSpLocks/>
          </p:cNvCxnSpPr>
          <p:nvPr/>
        </p:nvCxnSpPr>
        <p:spPr>
          <a:xfrm>
            <a:off x="7598555" y="2724421"/>
            <a:ext cx="211007" cy="597332"/>
          </a:xfrm>
          <a:prstGeom prst="line">
            <a:avLst/>
          </a:prstGeom>
          <a:ln w="63500" cap="rnd">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EAC1600-69E8-E741-A579-03F7282B8239}"/>
              </a:ext>
            </a:extLst>
          </p:cNvPr>
          <p:cNvCxnSpPr>
            <a:cxnSpLocks/>
          </p:cNvCxnSpPr>
          <p:nvPr/>
        </p:nvCxnSpPr>
        <p:spPr>
          <a:xfrm flipV="1">
            <a:off x="7662108" y="2112073"/>
            <a:ext cx="729684" cy="173172"/>
          </a:xfrm>
          <a:prstGeom prst="line">
            <a:avLst/>
          </a:prstGeom>
          <a:ln w="63500" cap="rnd">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BDAD992-C155-EC4C-822D-5286D75B27E3}"/>
              </a:ext>
            </a:extLst>
          </p:cNvPr>
          <p:cNvGrpSpPr/>
          <p:nvPr/>
        </p:nvGrpSpPr>
        <p:grpSpPr>
          <a:xfrm>
            <a:off x="3305878" y="2848611"/>
            <a:ext cx="4827729" cy="3177168"/>
            <a:chOff x="1065209" y="2508023"/>
            <a:chExt cx="4827729" cy="3177168"/>
          </a:xfrm>
        </p:grpSpPr>
        <p:sp>
          <p:nvSpPr>
            <p:cNvPr id="9" name="Freeform 8">
              <a:extLst>
                <a:ext uri="{FF2B5EF4-FFF2-40B4-BE49-F238E27FC236}">
                  <a16:creationId xmlns:a16="http://schemas.microsoft.com/office/drawing/2014/main" id="{33213B6A-B7BA-4242-9608-C4F3B3C26B6E}"/>
                </a:ext>
              </a:extLst>
            </p:cNvPr>
            <p:cNvSpPr/>
            <p:nvPr/>
          </p:nvSpPr>
          <p:spPr>
            <a:xfrm>
              <a:off x="1661072" y="3136454"/>
              <a:ext cx="1533390" cy="2539796"/>
            </a:xfrm>
            <a:custGeom>
              <a:avLst/>
              <a:gdLst>
                <a:gd name="connsiteX0" fmla="*/ 494502 w 1202914"/>
                <a:gd name="connsiteY0" fmla="*/ 119 h 1992420"/>
                <a:gd name="connsiteX1" fmla="*/ 570003 w 1202914"/>
                <a:gd name="connsiteY1" fmla="*/ 402790 h 1992420"/>
                <a:gd name="connsiteX2" fmla="*/ 679060 w 1202914"/>
                <a:gd name="connsiteY2" fmla="*/ 1233300 h 1992420"/>
                <a:gd name="connsiteX3" fmla="*/ 846839 w 1202914"/>
                <a:gd name="connsiteY3" fmla="*/ 1770196 h 1992420"/>
                <a:gd name="connsiteX4" fmla="*/ 1056564 w 1202914"/>
                <a:gd name="connsiteY4" fmla="*/ 1971531 h 1992420"/>
                <a:gd name="connsiteX5" fmla="*/ 1157669 w 1202914"/>
                <a:gd name="connsiteY5" fmla="*/ 1990376 h 1992420"/>
                <a:gd name="connsiteX6" fmla="*/ 1202914 w 1202914"/>
                <a:gd name="connsiteY6" fmla="*/ 1992420 h 1992420"/>
                <a:gd name="connsiteX7" fmla="*/ 0 w 1202914"/>
                <a:gd name="connsiteY7" fmla="*/ 1988836 h 1992420"/>
                <a:gd name="connsiteX8" fmla="*/ 72201 w 1202914"/>
                <a:gd name="connsiteY8" fmla="*/ 1969926 h 1992420"/>
                <a:gd name="connsiteX9" fmla="*/ 142164 w 1202914"/>
                <a:gd name="connsiteY9" fmla="*/ 1937976 h 1992420"/>
                <a:gd name="connsiteX10" fmla="*/ 335111 w 1202914"/>
                <a:gd name="connsiteY10" fmla="*/ 1694695 h 1992420"/>
                <a:gd name="connsiteX11" fmla="*/ 393834 w 1202914"/>
                <a:gd name="connsiteY11" fmla="*/ 1258467 h 1992420"/>
                <a:gd name="connsiteX12" fmla="*/ 410612 w 1202914"/>
                <a:gd name="connsiteY12" fmla="*/ 897741 h 1992420"/>
                <a:gd name="connsiteX13" fmla="*/ 419001 w 1202914"/>
                <a:gd name="connsiteY13" fmla="*/ 377623 h 1992420"/>
                <a:gd name="connsiteX14" fmla="*/ 494502 w 1202914"/>
                <a:gd name="connsiteY14" fmla="*/ 119 h 199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02914" h="1992420">
                  <a:moveTo>
                    <a:pt x="494502" y="119"/>
                  </a:moveTo>
                  <a:cubicBezTo>
                    <a:pt x="519669" y="4313"/>
                    <a:pt x="539243" y="197260"/>
                    <a:pt x="570003" y="402790"/>
                  </a:cubicBezTo>
                  <a:cubicBezTo>
                    <a:pt x="600763" y="608320"/>
                    <a:pt x="632921" y="1005399"/>
                    <a:pt x="679060" y="1233300"/>
                  </a:cubicBezTo>
                  <a:cubicBezTo>
                    <a:pt x="725199" y="1461201"/>
                    <a:pt x="783922" y="1647158"/>
                    <a:pt x="846839" y="1770196"/>
                  </a:cubicBezTo>
                  <a:cubicBezTo>
                    <a:pt x="909756" y="1893234"/>
                    <a:pt x="943313" y="1935179"/>
                    <a:pt x="1056564" y="1971531"/>
                  </a:cubicBezTo>
                  <a:cubicBezTo>
                    <a:pt x="1084877" y="1980619"/>
                    <a:pt x="1119472" y="1986606"/>
                    <a:pt x="1157669" y="1990376"/>
                  </a:cubicBezTo>
                  <a:lnTo>
                    <a:pt x="1202914" y="1992420"/>
                  </a:lnTo>
                  <a:lnTo>
                    <a:pt x="0" y="1988836"/>
                  </a:lnTo>
                  <a:lnTo>
                    <a:pt x="72201" y="1969926"/>
                  </a:lnTo>
                  <a:cubicBezTo>
                    <a:pt x="97292" y="1961002"/>
                    <a:pt x="120842" y="1950210"/>
                    <a:pt x="142164" y="1937976"/>
                  </a:cubicBezTo>
                  <a:cubicBezTo>
                    <a:pt x="227452" y="1889040"/>
                    <a:pt x="293166" y="1807946"/>
                    <a:pt x="335111" y="1694695"/>
                  </a:cubicBezTo>
                  <a:cubicBezTo>
                    <a:pt x="377056" y="1581444"/>
                    <a:pt x="381251" y="1391293"/>
                    <a:pt x="393834" y="1258467"/>
                  </a:cubicBezTo>
                  <a:cubicBezTo>
                    <a:pt x="406417" y="1125641"/>
                    <a:pt x="406418" y="1044548"/>
                    <a:pt x="410612" y="897741"/>
                  </a:cubicBezTo>
                  <a:cubicBezTo>
                    <a:pt x="414806" y="750934"/>
                    <a:pt x="405019" y="653062"/>
                    <a:pt x="419001" y="377623"/>
                  </a:cubicBezTo>
                  <a:cubicBezTo>
                    <a:pt x="432983" y="102184"/>
                    <a:pt x="469335" y="-4075"/>
                    <a:pt x="494502" y="119"/>
                  </a:cubicBezTo>
                  <a:close/>
                </a:path>
              </a:pathLst>
            </a:custGeom>
            <a:noFill/>
            <a:ln w="38100">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9">
              <a:extLst>
                <a:ext uri="{FF2B5EF4-FFF2-40B4-BE49-F238E27FC236}">
                  <a16:creationId xmlns:a16="http://schemas.microsoft.com/office/drawing/2014/main" id="{2EC8E13C-4D22-3E49-BDFD-4D3BCC118001}"/>
                </a:ext>
              </a:extLst>
            </p:cNvPr>
            <p:cNvSpPr/>
            <p:nvPr/>
          </p:nvSpPr>
          <p:spPr>
            <a:xfrm>
              <a:off x="3842544" y="4461623"/>
              <a:ext cx="1456562" cy="1219784"/>
            </a:xfrm>
            <a:custGeom>
              <a:avLst/>
              <a:gdLst>
                <a:gd name="connsiteX0" fmla="*/ 746086 w 1142644"/>
                <a:gd name="connsiteY0" fmla="*/ 784 h 956896"/>
                <a:gd name="connsiteX1" fmla="*/ 855143 w 1142644"/>
                <a:gd name="connsiteY1" fmla="*/ 478957 h 956896"/>
                <a:gd name="connsiteX2" fmla="*/ 989367 w 1142644"/>
                <a:gd name="connsiteY2" fmla="*/ 873240 h 956896"/>
                <a:gd name="connsiteX3" fmla="*/ 1139320 w 1142644"/>
                <a:gd name="connsiteY3" fmla="*/ 936681 h 956896"/>
                <a:gd name="connsiteX4" fmla="*/ 1142644 w 1142644"/>
                <a:gd name="connsiteY4" fmla="*/ 936654 h 956896"/>
                <a:gd name="connsiteX5" fmla="*/ 1142644 w 1142644"/>
                <a:gd name="connsiteY5" fmla="*/ 956896 h 956896"/>
                <a:gd name="connsiteX6" fmla="*/ 0 w 1142644"/>
                <a:gd name="connsiteY6" fmla="*/ 953491 h 956896"/>
                <a:gd name="connsiteX7" fmla="*/ 108523 w 1142644"/>
                <a:gd name="connsiteY7" fmla="*/ 948740 h 956896"/>
                <a:gd name="connsiteX8" fmla="*/ 495319 w 1142644"/>
                <a:gd name="connsiteY8" fmla="*/ 894096 h 956896"/>
                <a:gd name="connsiteX9" fmla="*/ 645418 w 1142644"/>
                <a:gd name="connsiteY9" fmla="*/ 596403 h 956896"/>
                <a:gd name="connsiteX10" fmla="*/ 746086 w 1142644"/>
                <a:gd name="connsiteY10" fmla="*/ 784 h 95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2644" h="956896">
                  <a:moveTo>
                    <a:pt x="746086" y="784"/>
                  </a:moveTo>
                  <a:cubicBezTo>
                    <a:pt x="781040" y="-18790"/>
                    <a:pt x="814596" y="333548"/>
                    <a:pt x="855143" y="478957"/>
                  </a:cubicBezTo>
                  <a:cubicBezTo>
                    <a:pt x="895690" y="624366"/>
                    <a:pt x="913866" y="800536"/>
                    <a:pt x="989367" y="873240"/>
                  </a:cubicBezTo>
                  <a:cubicBezTo>
                    <a:pt x="1027118" y="909592"/>
                    <a:pt x="1081646" y="930215"/>
                    <a:pt x="1139320" y="936681"/>
                  </a:cubicBezTo>
                  <a:lnTo>
                    <a:pt x="1142644" y="936654"/>
                  </a:lnTo>
                  <a:lnTo>
                    <a:pt x="1142644" y="956896"/>
                  </a:lnTo>
                  <a:lnTo>
                    <a:pt x="0" y="953491"/>
                  </a:lnTo>
                  <a:lnTo>
                    <a:pt x="108523" y="948740"/>
                  </a:lnTo>
                  <a:cubicBezTo>
                    <a:pt x="251286" y="942429"/>
                    <a:pt x="470842" y="923655"/>
                    <a:pt x="495319" y="894096"/>
                  </a:cubicBezTo>
                  <a:cubicBezTo>
                    <a:pt x="542796" y="841747"/>
                    <a:pt x="603624" y="745288"/>
                    <a:pt x="645418" y="596403"/>
                  </a:cubicBezTo>
                  <a:cubicBezTo>
                    <a:pt x="687212" y="447518"/>
                    <a:pt x="711132" y="20358"/>
                    <a:pt x="746086" y="784"/>
                  </a:cubicBezTo>
                  <a:close/>
                </a:path>
              </a:pathLst>
            </a:custGeom>
            <a:noFill/>
            <a:ln w="38100">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8386E532-D847-F242-966D-7B683007A30E}"/>
                </a:ext>
              </a:extLst>
            </p:cNvPr>
            <p:cNvSpPr/>
            <p:nvPr/>
          </p:nvSpPr>
          <p:spPr>
            <a:xfrm>
              <a:off x="4898023" y="4448744"/>
              <a:ext cx="981975" cy="1225839"/>
            </a:xfrm>
            <a:custGeom>
              <a:avLst/>
              <a:gdLst>
                <a:gd name="connsiteX0" fmla="*/ 450730 w 746329"/>
                <a:gd name="connsiteY0" fmla="*/ 53 h 329214"/>
                <a:gd name="connsiteX1" fmla="*/ 643677 w 746329"/>
                <a:gd name="connsiteY1" fmla="*/ 310445 h 329214"/>
                <a:gd name="connsiteX2" fmla="*/ 695817 w 746329"/>
                <a:gd name="connsiteY2" fmla="*/ 322452 h 329214"/>
                <a:gd name="connsiteX3" fmla="*/ 746329 w 746329"/>
                <a:gd name="connsiteY3" fmla="*/ 329214 h 329214"/>
                <a:gd name="connsiteX4" fmla="*/ 0 w 746329"/>
                <a:gd name="connsiteY4" fmla="*/ 326990 h 329214"/>
                <a:gd name="connsiteX5" fmla="*/ 0 w 746329"/>
                <a:gd name="connsiteY5" fmla="*/ 306748 h 329214"/>
                <a:gd name="connsiteX6" fmla="*/ 83842 w 746329"/>
                <a:gd name="connsiteY6" fmla="*/ 306054 h 329214"/>
                <a:gd name="connsiteX7" fmla="*/ 165504 w 746329"/>
                <a:gd name="connsiteY7" fmla="*/ 285278 h 329214"/>
                <a:gd name="connsiteX8" fmla="*/ 450730 w 746329"/>
                <a:gd name="connsiteY8" fmla="*/ 53 h 329214"/>
                <a:gd name="connsiteX0" fmla="*/ 450730 w 746329"/>
                <a:gd name="connsiteY0" fmla="*/ 53 h 329214"/>
                <a:gd name="connsiteX1" fmla="*/ 643677 w 746329"/>
                <a:gd name="connsiteY1" fmla="*/ 310445 h 329214"/>
                <a:gd name="connsiteX2" fmla="*/ 695817 w 746329"/>
                <a:gd name="connsiteY2" fmla="*/ 322452 h 329214"/>
                <a:gd name="connsiteX3" fmla="*/ 746329 w 746329"/>
                <a:gd name="connsiteY3" fmla="*/ 329214 h 329214"/>
                <a:gd name="connsiteX4" fmla="*/ 0 w 746329"/>
                <a:gd name="connsiteY4" fmla="*/ 326990 h 329214"/>
                <a:gd name="connsiteX5" fmla="*/ 83842 w 746329"/>
                <a:gd name="connsiteY5" fmla="*/ 306054 h 329214"/>
                <a:gd name="connsiteX6" fmla="*/ 165504 w 746329"/>
                <a:gd name="connsiteY6" fmla="*/ 285278 h 329214"/>
                <a:gd name="connsiteX7" fmla="*/ 450730 w 746329"/>
                <a:gd name="connsiteY7" fmla="*/ 53 h 329214"/>
                <a:gd name="connsiteX0" fmla="*/ 450730 w 746329"/>
                <a:gd name="connsiteY0" fmla="*/ 53 h 329214"/>
                <a:gd name="connsiteX1" fmla="*/ 643677 w 746329"/>
                <a:gd name="connsiteY1" fmla="*/ 310445 h 329214"/>
                <a:gd name="connsiteX2" fmla="*/ 695817 w 746329"/>
                <a:gd name="connsiteY2" fmla="*/ 322452 h 329214"/>
                <a:gd name="connsiteX3" fmla="*/ 746329 w 746329"/>
                <a:gd name="connsiteY3" fmla="*/ 329214 h 329214"/>
                <a:gd name="connsiteX4" fmla="*/ 0 w 746329"/>
                <a:gd name="connsiteY4" fmla="*/ 326990 h 329214"/>
                <a:gd name="connsiteX5" fmla="*/ 165504 w 746329"/>
                <a:gd name="connsiteY5" fmla="*/ 285278 h 329214"/>
                <a:gd name="connsiteX6" fmla="*/ 450730 w 746329"/>
                <a:gd name="connsiteY6" fmla="*/ 53 h 329214"/>
                <a:gd name="connsiteX0" fmla="*/ 450730 w 746329"/>
                <a:gd name="connsiteY0" fmla="*/ 53 h 329214"/>
                <a:gd name="connsiteX1" fmla="*/ 643677 w 746329"/>
                <a:gd name="connsiteY1" fmla="*/ 310445 h 329214"/>
                <a:gd name="connsiteX2" fmla="*/ 695817 w 746329"/>
                <a:gd name="connsiteY2" fmla="*/ 322452 h 329214"/>
                <a:gd name="connsiteX3" fmla="*/ 746329 w 746329"/>
                <a:gd name="connsiteY3" fmla="*/ 329214 h 329214"/>
                <a:gd name="connsiteX4" fmla="*/ 0 w 746329"/>
                <a:gd name="connsiteY4" fmla="*/ 326990 h 329214"/>
                <a:gd name="connsiteX5" fmla="*/ 165504 w 746329"/>
                <a:gd name="connsiteY5" fmla="*/ 285278 h 329214"/>
                <a:gd name="connsiteX6" fmla="*/ 450730 w 746329"/>
                <a:gd name="connsiteY6" fmla="*/ 53 h 329214"/>
                <a:gd name="connsiteX0" fmla="*/ 474741 w 770340"/>
                <a:gd name="connsiteY0" fmla="*/ 53 h 330081"/>
                <a:gd name="connsiteX1" fmla="*/ 667688 w 770340"/>
                <a:gd name="connsiteY1" fmla="*/ 310445 h 330081"/>
                <a:gd name="connsiteX2" fmla="*/ 719828 w 770340"/>
                <a:gd name="connsiteY2" fmla="*/ 322452 h 330081"/>
                <a:gd name="connsiteX3" fmla="*/ 770340 w 770340"/>
                <a:gd name="connsiteY3" fmla="*/ 329214 h 330081"/>
                <a:gd name="connsiteX4" fmla="*/ 0 w 770340"/>
                <a:gd name="connsiteY4" fmla="*/ 330081 h 330081"/>
                <a:gd name="connsiteX5" fmla="*/ 189515 w 770340"/>
                <a:gd name="connsiteY5" fmla="*/ 285278 h 330081"/>
                <a:gd name="connsiteX6" fmla="*/ 474741 w 770340"/>
                <a:gd name="connsiteY6" fmla="*/ 53 h 33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0340" h="330081">
                  <a:moveTo>
                    <a:pt x="474741" y="53"/>
                  </a:moveTo>
                  <a:cubicBezTo>
                    <a:pt x="554436" y="4247"/>
                    <a:pt x="601974" y="290871"/>
                    <a:pt x="667688" y="310445"/>
                  </a:cubicBezTo>
                  <a:cubicBezTo>
                    <a:pt x="684117" y="315339"/>
                    <a:pt x="702015" y="319320"/>
                    <a:pt x="719828" y="322452"/>
                  </a:cubicBezTo>
                  <a:lnTo>
                    <a:pt x="770340" y="329214"/>
                  </a:lnTo>
                  <a:lnTo>
                    <a:pt x="0" y="330081"/>
                  </a:lnTo>
                  <a:cubicBezTo>
                    <a:pt x="55168" y="316177"/>
                    <a:pt x="125342" y="312575"/>
                    <a:pt x="189515" y="285278"/>
                  </a:cubicBezTo>
                  <a:cubicBezTo>
                    <a:pt x="290183" y="244731"/>
                    <a:pt x="395046" y="-4141"/>
                    <a:pt x="474741" y="53"/>
                  </a:cubicBezTo>
                  <a:close/>
                </a:path>
              </a:pathLst>
            </a:custGeom>
            <a:noFill/>
            <a:ln w="38100">
              <a:solidFill>
                <a:srgbClr val="D4AA39"/>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D95DF21B-03C6-A944-8AF3-27CE0C8BCC83}"/>
                </a:ext>
              </a:extLst>
            </p:cNvPr>
            <p:cNvGrpSpPr/>
            <p:nvPr/>
          </p:nvGrpSpPr>
          <p:grpSpPr>
            <a:xfrm>
              <a:off x="1065209" y="2508023"/>
              <a:ext cx="4827729" cy="3177168"/>
              <a:chOff x="1629597" y="805343"/>
              <a:chExt cx="4827729" cy="2492425"/>
            </a:xfrm>
          </p:grpSpPr>
          <p:cxnSp>
            <p:nvCxnSpPr>
              <p:cNvPr id="13" name="Straight Connector 12">
                <a:extLst>
                  <a:ext uri="{FF2B5EF4-FFF2-40B4-BE49-F238E27FC236}">
                    <a16:creationId xmlns:a16="http://schemas.microsoft.com/office/drawing/2014/main" id="{62191662-F049-7A43-B753-48A5B3727173}"/>
                  </a:ext>
                </a:extLst>
              </p:cNvPr>
              <p:cNvCxnSpPr/>
              <p:nvPr/>
            </p:nvCxnSpPr>
            <p:spPr>
              <a:xfrm>
                <a:off x="1629597" y="805343"/>
                <a:ext cx="0" cy="2483141"/>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BB9686F-4169-AB44-BDC8-EDD6B6B9C386}"/>
                  </a:ext>
                </a:extLst>
              </p:cNvPr>
              <p:cNvCxnSpPr>
                <a:cxnSpLocks/>
              </p:cNvCxnSpPr>
              <p:nvPr/>
            </p:nvCxnSpPr>
            <p:spPr>
              <a:xfrm flipH="1">
                <a:off x="1633311" y="3297768"/>
                <a:ext cx="4824015" cy="0"/>
              </a:xfrm>
              <a:prstGeom prst="line">
                <a:avLst/>
              </a:prstGeom>
              <a:ln w="63500" cap="rnd">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E332E43F-5060-3A46-AFFC-A309F88A9B55}"/>
              </a:ext>
            </a:extLst>
          </p:cNvPr>
          <p:cNvGrpSpPr/>
          <p:nvPr/>
        </p:nvGrpSpPr>
        <p:grpSpPr>
          <a:xfrm rot="2478619">
            <a:off x="1308437" y="2601601"/>
            <a:ext cx="1006349" cy="1006349"/>
            <a:chOff x="9394897" y="1416994"/>
            <a:chExt cx="1855872" cy="1855872"/>
          </a:xfrm>
        </p:grpSpPr>
        <p:sp>
          <p:nvSpPr>
            <p:cNvPr id="16" name="Oval 15">
              <a:extLst>
                <a:ext uri="{FF2B5EF4-FFF2-40B4-BE49-F238E27FC236}">
                  <a16:creationId xmlns:a16="http://schemas.microsoft.com/office/drawing/2014/main" id="{8DC62A85-F759-D545-8B28-AB2D8E584827}"/>
                </a:ext>
              </a:extLst>
            </p:cNvPr>
            <p:cNvSpPr/>
            <p:nvPr/>
          </p:nvSpPr>
          <p:spPr>
            <a:xfrm>
              <a:off x="9394897" y="1416994"/>
              <a:ext cx="1855872" cy="1855872"/>
            </a:xfrm>
            <a:prstGeom prst="ellipse">
              <a:avLst/>
            </a:prstGeom>
            <a:solidFill>
              <a:srgbClr val="DF5758"/>
            </a:solid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Oval 136">
              <a:extLst>
                <a:ext uri="{FF2B5EF4-FFF2-40B4-BE49-F238E27FC236}">
                  <a16:creationId xmlns:a16="http://schemas.microsoft.com/office/drawing/2014/main" id="{0C77A811-6C2D-4742-BA15-C4F766E291CD}"/>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no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8" name="Group 17">
            <a:extLst>
              <a:ext uri="{FF2B5EF4-FFF2-40B4-BE49-F238E27FC236}">
                <a16:creationId xmlns:a16="http://schemas.microsoft.com/office/drawing/2014/main" id="{B44FA8E6-D195-DF4B-A5BB-3A2D2A4E843A}"/>
              </a:ext>
            </a:extLst>
          </p:cNvPr>
          <p:cNvGrpSpPr/>
          <p:nvPr/>
        </p:nvGrpSpPr>
        <p:grpSpPr>
          <a:xfrm rot="1870205">
            <a:off x="1748634" y="3341639"/>
            <a:ext cx="729703" cy="729703"/>
            <a:chOff x="9394897" y="1416994"/>
            <a:chExt cx="1855872" cy="1855872"/>
          </a:xfrm>
          <a:solidFill>
            <a:schemeClr val="bg1">
              <a:lumMod val="75000"/>
            </a:schemeClr>
          </a:solidFill>
        </p:grpSpPr>
        <p:sp>
          <p:nvSpPr>
            <p:cNvPr id="19" name="Oval 18">
              <a:extLst>
                <a:ext uri="{FF2B5EF4-FFF2-40B4-BE49-F238E27FC236}">
                  <a16:creationId xmlns:a16="http://schemas.microsoft.com/office/drawing/2014/main" id="{18A67808-AF3B-7C4B-888A-B22581868C49}"/>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Oval 136">
              <a:extLst>
                <a:ext uri="{FF2B5EF4-FFF2-40B4-BE49-F238E27FC236}">
                  <a16:creationId xmlns:a16="http://schemas.microsoft.com/office/drawing/2014/main" id="{DD0F3122-3ABA-8A49-A40C-6C2D7D96FACD}"/>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1" name="Group 20">
            <a:extLst>
              <a:ext uri="{FF2B5EF4-FFF2-40B4-BE49-F238E27FC236}">
                <a16:creationId xmlns:a16="http://schemas.microsoft.com/office/drawing/2014/main" id="{DB9991BA-1AB5-4B40-A22E-CBA7C33B5862}"/>
              </a:ext>
            </a:extLst>
          </p:cNvPr>
          <p:cNvGrpSpPr/>
          <p:nvPr/>
        </p:nvGrpSpPr>
        <p:grpSpPr>
          <a:xfrm rot="1870205">
            <a:off x="2037613" y="2502250"/>
            <a:ext cx="729703" cy="729703"/>
            <a:chOff x="9394897" y="1416994"/>
            <a:chExt cx="1855872" cy="1855872"/>
          </a:xfrm>
          <a:solidFill>
            <a:schemeClr val="bg1">
              <a:lumMod val="75000"/>
            </a:schemeClr>
          </a:solidFill>
        </p:grpSpPr>
        <p:sp>
          <p:nvSpPr>
            <p:cNvPr id="22" name="Oval 21">
              <a:extLst>
                <a:ext uri="{FF2B5EF4-FFF2-40B4-BE49-F238E27FC236}">
                  <a16:creationId xmlns:a16="http://schemas.microsoft.com/office/drawing/2014/main" id="{6E72AA18-A4EC-9743-BD34-547E0199F586}"/>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Oval 136">
              <a:extLst>
                <a:ext uri="{FF2B5EF4-FFF2-40B4-BE49-F238E27FC236}">
                  <a16:creationId xmlns:a16="http://schemas.microsoft.com/office/drawing/2014/main" id="{B87D5AA8-82D6-D948-9DAE-5DD5F52D835C}"/>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4" name="Group 23">
            <a:extLst>
              <a:ext uri="{FF2B5EF4-FFF2-40B4-BE49-F238E27FC236}">
                <a16:creationId xmlns:a16="http://schemas.microsoft.com/office/drawing/2014/main" id="{61CB1C5A-CE25-4D40-BD2E-724580821DD4}"/>
              </a:ext>
            </a:extLst>
          </p:cNvPr>
          <p:cNvGrpSpPr/>
          <p:nvPr/>
        </p:nvGrpSpPr>
        <p:grpSpPr>
          <a:xfrm rot="1898960">
            <a:off x="6904891" y="1893398"/>
            <a:ext cx="1034275" cy="1034275"/>
            <a:chOff x="9394897" y="1416994"/>
            <a:chExt cx="1855872" cy="1855872"/>
          </a:xfrm>
        </p:grpSpPr>
        <p:sp>
          <p:nvSpPr>
            <p:cNvPr id="25" name="Oval 24">
              <a:extLst>
                <a:ext uri="{FF2B5EF4-FFF2-40B4-BE49-F238E27FC236}">
                  <a16:creationId xmlns:a16="http://schemas.microsoft.com/office/drawing/2014/main" id="{61BB227D-4EE6-194D-90C4-8545AA5E1BC0}"/>
                </a:ext>
              </a:extLst>
            </p:cNvPr>
            <p:cNvSpPr/>
            <p:nvPr/>
          </p:nvSpPr>
          <p:spPr>
            <a:xfrm>
              <a:off x="9394897" y="1416994"/>
              <a:ext cx="1855872" cy="1855872"/>
            </a:xfrm>
            <a:prstGeom prst="ellipse">
              <a:avLst/>
            </a:prstGeom>
            <a:solidFill>
              <a:srgbClr val="DF5758"/>
            </a:solid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Oval 136">
              <a:extLst>
                <a:ext uri="{FF2B5EF4-FFF2-40B4-BE49-F238E27FC236}">
                  <a16:creationId xmlns:a16="http://schemas.microsoft.com/office/drawing/2014/main" id="{4942615D-9C86-4141-954E-9319E362D32C}"/>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no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7" name="Group 26">
            <a:extLst>
              <a:ext uri="{FF2B5EF4-FFF2-40B4-BE49-F238E27FC236}">
                <a16:creationId xmlns:a16="http://schemas.microsoft.com/office/drawing/2014/main" id="{87D811E6-B290-B94B-B8B8-0C0E8777CBE0}"/>
              </a:ext>
            </a:extLst>
          </p:cNvPr>
          <p:cNvGrpSpPr/>
          <p:nvPr/>
        </p:nvGrpSpPr>
        <p:grpSpPr>
          <a:xfrm rot="1898960">
            <a:off x="7661667" y="1826914"/>
            <a:ext cx="749952" cy="749952"/>
            <a:chOff x="9394897" y="1416994"/>
            <a:chExt cx="1855872" cy="1855872"/>
          </a:xfrm>
          <a:solidFill>
            <a:schemeClr val="bg1">
              <a:lumMod val="75000"/>
            </a:schemeClr>
          </a:solidFill>
        </p:grpSpPr>
        <p:sp>
          <p:nvSpPr>
            <p:cNvPr id="28" name="Oval 27">
              <a:extLst>
                <a:ext uri="{FF2B5EF4-FFF2-40B4-BE49-F238E27FC236}">
                  <a16:creationId xmlns:a16="http://schemas.microsoft.com/office/drawing/2014/main" id="{4C1AB10B-DDC7-2348-A7FD-2741A986A0E3}"/>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136">
              <a:extLst>
                <a:ext uri="{FF2B5EF4-FFF2-40B4-BE49-F238E27FC236}">
                  <a16:creationId xmlns:a16="http://schemas.microsoft.com/office/drawing/2014/main" id="{67CABCEB-B6C0-3D4A-B5CA-A580E070A059}"/>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0" name="Group 29">
            <a:extLst>
              <a:ext uri="{FF2B5EF4-FFF2-40B4-BE49-F238E27FC236}">
                <a16:creationId xmlns:a16="http://schemas.microsoft.com/office/drawing/2014/main" id="{21AFA2E7-F9BF-A442-8F7E-6E19DA92FEB4}"/>
              </a:ext>
            </a:extLst>
          </p:cNvPr>
          <p:cNvGrpSpPr/>
          <p:nvPr/>
        </p:nvGrpSpPr>
        <p:grpSpPr>
          <a:xfrm rot="1898960">
            <a:off x="7324895" y="2630607"/>
            <a:ext cx="749952" cy="749952"/>
            <a:chOff x="9394897" y="1416994"/>
            <a:chExt cx="1855872" cy="1855872"/>
          </a:xfrm>
          <a:solidFill>
            <a:schemeClr val="bg1">
              <a:lumMod val="75000"/>
            </a:schemeClr>
          </a:solidFill>
        </p:grpSpPr>
        <p:sp>
          <p:nvSpPr>
            <p:cNvPr id="31" name="Oval 30">
              <a:extLst>
                <a:ext uri="{FF2B5EF4-FFF2-40B4-BE49-F238E27FC236}">
                  <a16:creationId xmlns:a16="http://schemas.microsoft.com/office/drawing/2014/main" id="{872708EF-5910-F345-8AFF-A0A6F2603F07}"/>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136">
              <a:extLst>
                <a:ext uri="{FF2B5EF4-FFF2-40B4-BE49-F238E27FC236}">
                  <a16:creationId xmlns:a16="http://schemas.microsoft.com/office/drawing/2014/main" id="{0597EEBC-C71E-0C44-9158-45B12FA7667C}"/>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3" name="Graphic 66" descr="Line arrow: Anti-clockwise curve with solid fill">
            <a:extLst>
              <a:ext uri="{FF2B5EF4-FFF2-40B4-BE49-F238E27FC236}">
                <a16:creationId xmlns:a16="http://schemas.microsoft.com/office/drawing/2014/main" id="{8DBA7230-A2A3-9D4C-A6CD-45CD355237AA}"/>
              </a:ext>
            </a:extLst>
          </p:cNvPr>
          <p:cNvSpPr/>
          <p:nvPr/>
        </p:nvSpPr>
        <p:spPr>
          <a:xfrm rot="17018406" flipV="1">
            <a:off x="3184265" y="1632413"/>
            <a:ext cx="661936" cy="2030707"/>
          </a:xfrm>
          <a:custGeom>
            <a:avLst/>
            <a:gdLst>
              <a:gd name="connsiteX0" fmla="*/ 192420 w 661936"/>
              <a:gd name="connsiteY0" fmla="*/ 141068 h 2030707"/>
              <a:gd name="connsiteX1" fmla="*/ 446415 w 661936"/>
              <a:gd name="connsiteY1" fmla="*/ 143379 h 2030707"/>
              <a:gd name="connsiteX2" fmla="*/ 504141 w 661936"/>
              <a:gd name="connsiteY2" fmla="*/ 74002 h 2030707"/>
              <a:gd name="connsiteX3" fmla="*/ 446415 w 661936"/>
              <a:gd name="connsiteY3" fmla="*/ 4625 h 2030707"/>
              <a:gd name="connsiteX4" fmla="*/ 61574 w 661936"/>
              <a:gd name="connsiteY4" fmla="*/ 0 h 2030707"/>
              <a:gd name="connsiteX5" fmla="*/ 25013 w 661936"/>
              <a:gd name="connsiteY5" fmla="*/ 16186 h 2030707"/>
              <a:gd name="connsiteX6" fmla="*/ 21167 w 661936"/>
              <a:gd name="connsiteY6" fmla="*/ 20814 h 2030707"/>
              <a:gd name="connsiteX7" fmla="*/ 15393 w 661936"/>
              <a:gd name="connsiteY7" fmla="*/ 27750 h 2030707"/>
              <a:gd name="connsiteX8" fmla="*/ 13470 w 661936"/>
              <a:gd name="connsiteY8" fmla="*/ 32376 h 2030707"/>
              <a:gd name="connsiteX9" fmla="*/ 11545 w 661936"/>
              <a:gd name="connsiteY9" fmla="*/ 37001 h 2030707"/>
              <a:gd name="connsiteX10" fmla="*/ 3848 w 661936"/>
              <a:gd name="connsiteY10" fmla="*/ 69377 h 2030707"/>
              <a:gd name="connsiteX11" fmla="*/ 0 w 661936"/>
              <a:gd name="connsiteY11" fmla="*/ 531893 h 2030707"/>
              <a:gd name="connsiteX12" fmla="*/ 57726 w 661936"/>
              <a:gd name="connsiteY12" fmla="*/ 601270 h 2030707"/>
              <a:gd name="connsiteX13" fmla="*/ 115452 w 661936"/>
              <a:gd name="connsiteY13" fmla="*/ 531893 h 2030707"/>
              <a:gd name="connsiteX14" fmla="*/ 117377 w 661936"/>
              <a:gd name="connsiteY14" fmla="*/ 245133 h 2030707"/>
              <a:gd name="connsiteX15" fmla="*/ 544550 w 661936"/>
              <a:gd name="connsiteY15" fmla="*/ 1297358 h 2030707"/>
              <a:gd name="connsiteX16" fmla="*/ 411779 w 661936"/>
              <a:gd name="connsiteY16" fmla="*/ 1933316 h 2030707"/>
              <a:gd name="connsiteX17" fmla="*/ 438718 w 661936"/>
              <a:gd name="connsiteY17" fmla="*/ 2023508 h 2030707"/>
              <a:gd name="connsiteX18" fmla="*/ 515686 w 661936"/>
              <a:gd name="connsiteY18" fmla="*/ 1993443 h 2030707"/>
              <a:gd name="connsiteX19" fmla="*/ 660002 w 661936"/>
              <a:gd name="connsiteY19" fmla="*/ 1306608 h 2030707"/>
              <a:gd name="connsiteX20" fmla="*/ 192420 w 661936"/>
              <a:gd name="connsiteY20" fmla="*/ 141068 h 203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936" h="2030707" fill="none" extrusionOk="0">
                <a:moveTo>
                  <a:pt x="192420" y="141068"/>
                </a:moveTo>
                <a:cubicBezTo>
                  <a:pt x="222218" y="135277"/>
                  <a:pt x="380038" y="139674"/>
                  <a:pt x="446415" y="143379"/>
                </a:cubicBezTo>
                <a:cubicBezTo>
                  <a:pt x="475744" y="150171"/>
                  <a:pt x="499638" y="107340"/>
                  <a:pt x="504141" y="74002"/>
                </a:cubicBezTo>
                <a:cubicBezTo>
                  <a:pt x="507801" y="35836"/>
                  <a:pt x="478816" y="-1828"/>
                  <a:pt x="446415" y="4625"/>
                </a:cubicBezTo>
                <a:cubicBezTo>
                  <a:pt x="348861" y="27522"/>
                  <a:pt x="228032" y="32584"/>
                  <a:pt x="61574" y="0"/>
                </a:cubicBezTo>
                <a:cubicBezTo>
                  <a:pt x="47758" y="1085"/>
                  <a:pt x="35897" y="2538"/>
                  <a:pt x="25013" y="16186"/>
                </a:cubicBezTo>
                <a:cubicBezTo>
                  <a:pt x="23141" y="16148"/>
                  <a:pt x="23121" y="18447"/>
                  <a:pt x="21167" y="20814"/>
                </a:cubicBezTo>
                <a:cubicBezTo>
                  <a:pt x="18942" y="23010"/>
                  <a:pt x="17570" y="22877"/>
                  <a:pt x="15393" y="27750"/>
                </a:cubicBezTo>
                <a:cubicBezTo>
                  <a:pt x="15020" y="27959"/>
                  <a:pt x="13569" y="30331"/>
                  <a:pt x="13470" y="32376"/>
                </a:cubicBezTo>
                <a:cubicBezTo>
                  <a:pt x="13877" y="32295"/>
                  <a:pt x="11533" y="34734"/>
                  <a:pt x="11545" y="37001"/>
                </a:cubicBezTo>
                <a:cubicBezTo>
                  <a:pt x="6883" y="46569"/>
                  <a:pt x="3313" y="56071"/>
                  <a:pt x="3848" y="69377"/>
                </a:cubicBezTo>
                <a:cubicBezTo>
                  <a:pt x="28166" y="224363"/>
                  <a:pt x="18211" y="395261"/>
                  <a:pt x="0" y="531893"/>
                </a:cubicBezTo>
                <a:cubicBezTo>
                  <a:pt x="2121" y="573239"/>
                  <a:pt x="25823" y="603249"/>
                  <a:pt x="57726" y="601270"/>
                </a:cubicBezTo>
                <a:cubicBezTo>
                  <a:pt x="94435" y="605224"/>
                  <a:pt x="114171" y="569495"/>
                  <a:pt x="115452" y="531893"/>
                </a:cubicBezTo>
                <a:cubicBezTo>
                  <a:pt x="108462" y="443882"/>
                  <a:pt x="118154" y="341039"/>
                  <a:pt x="117377" y="245133"/>
                </a:cubicBezTo>
                <a:cubicBezTo>
                  <a:pt x="425511" y="490760"/>
                  <a:pt x="551228" y="828587"/>
                  <a:pt x="544550" y="1297358"/>
                </a:cubicBezTo>
                <a:cubicBezTo>
                  <a:pt x="500272" y="1532265"/>
                  <a:pt x="490380" y="1756617"/>
                  <a:pt x="411779" y="1933316"/>
                </a:cubicBezTo>
                <a:cubicBezTo>
                  <a:pt x="396956" y="1966455"/>
                  <a:pt x="413432" y="2003449"/>
                  <a:pt x="438718" y="2023508"/>
                </a:cubicBezTo>
                <a:cubicBezTo>
                  <a:pt x="466701" y="2040979"/>
                  <a:pt x="505064" y="2028951"/>
                  <a:pt x="515686" y="1993443"/>
                </a:cubicBezTo>
                <a:cubicBezTo>
                  <a:pt x="573801" y="1787384"/>
                  <a:pt x="647769" y="1521163"/>
                  <a:pt x="660002" y="1306608"/>
                </a:cubicBezTo>
                <a:cubicBezTo>
                  <a:pt x="680877" y="911256"/>
                  <a:pt x="626493" y="430052"/>
                  <a:pt x="192420" y="141068"/>
                </a:cubicBezTo>
                <a:close/>
              </a:path>
              <a:path w="661936" h="2030707" stroke="0" extrusionOk="0">
                <a:moveTo>
                  <a:pt x="192420" y="141068"/>
                </a:moveTo>
                <a:cubicBezTo>
                  <a:pt x="276439" y="141735"/>
                  <a:pt x="354106" y="125444"/>
                  <a:pt x="446415" y="143379"/>
                </a:cubicBezTo>
                <a:cubicBezTo>
                  <a:pt x="486660" y="144965"/>
                  <a:pt x="503240" y="113344"/>
                  <a:pt x="504141" y="74002"/>
                </a:cubicBezTo>
                <a:cubicBezTo>
                  <a:pt x="502159" y="36624"/>
                  <a:pt x="478351" y="8914"/>
                  <a:pt x="446415" y="4625"/>
                </a:cubicBezTo>
                <a:cubicBezTo>
                  <a:pt x="294691" y="16191"/>
                  <a:pt x="180268" y="249"/>
                  <a:pt x="61574" y="0"/>
                </a:cubicBezTo>
                <a:cubicBezTo>
                  <a:pt x="49127" y="121"/>
                  <a:pt x="36809" y="4113"/>
                  <a:pt x="25013" y="16186"/>
                </a:cubicBezTo>
                <a:cubicBezTo>
                  <a:pt x="23012" y="16174"/>
                  <a:pt x="22884" y="18694"/>
                  <a:pt x="21167" y="20814"/>
                </a:cubicBezTo>
                <a:cubicBezTo>
                  <a:pt x="19206" y="22782"/>
                  <a:pt x="17220" y="23261"/>
                  <a:pt x="15393" y="27750"/>
                </a:cubicBezTo>
                <a:cubicBezTo>
                  <a:pt x="15759" y="27955"/>
                  <a:pt x="13682" y="30115"/>
                  <a:pt x="13470" y="32376"/>
                </a:cubicBezTo>
                <a:cubicBezTo>
                  <a:pt x="13170" y="32327"/>
                  <a:pt x="11585" y="34722"/>
                  <a:pt x="11545" y="37001"/>
                </a:cubicBezTo>
                <a:cubicBezTo>
                  <a:pt x="6319" y="47064"/>
                  <a:pt x="3894" y="58287"/>
                  <a:pt x="3848" y="69377"/>
                </a:cubicBezTo>
                <a:cubicBezTo>
                  <a:pt x="9177" y="233734"/>
                  <a:pt x="14065" y="393378"/>
                  <a:pt x="0" y="531893"/>
                </a:cubicBezTo>
                <a:cubicBezTo>
                  <a:pt x="4429" y="567330"/>
                  <a:pt x="25142" y="600663"/>
                  <a:pt x="57726" y="601270"/>
                </a:cubicBezTo>
                <a:cubicBezTo>
                  <a:pt x="87140" y="601812"/>
                  <a:pt x="109177" y="566878"/>
                  <a:pt x="115452" y="531893"/>
                </a:cubicBezTo>
                <a:cubicBezTo>
                  <a:pt x="103513" y="435413"/>
                  <a:pt x="110086" y="327168"/>
                  <a:pt x="117377" y="245133"/>
                </a:cubicBezTo>
                <a:cubicBezTo>
                  <a:pt x="419944" y="490871"/>
                  <a:pt x="502815" y="886634"/>
                  <a:pt x="544550" y="1297358"/>
                </a:cubicBezTo>
                <a:cubicBezTo>
                  <a:pt x="529568" y="1523197"/>
                  <a:pt x="492527" y="1734932"/>
                  <a:pt x="411779" y="1933316"/>
                </a:cubicBezTo>
                <a:cubicBezTo>
                  <a:pt x="398175" y="1971247"/>
                  <a:pt x="414123" y="2004787"/>
                  <a:pt x="438718" y="2023508"/>
                </a:cubicBezTo>
                <a:cubicBezTo>
                  <a:pt x="464086" y="2042189"/>
                  <a:pt x="498550" y="2028226"/>
                  <a:pt x="515686" y="1993443"/>
                </a:cubicBezTo>
                <a:cubicBezTo>
                  <a:pt x="602793" y="1787017"/>
                  <a:pt x="642644" y="1547868"/>
                  <a:pt x="660002" y="1306608"/>
                </a:cubicBezTo>
                <a:cubicBezTo>
                  <a:pt x="687498" y="897450"/>
                  <a:pt x="572954" y="488389"/>
                  <a:pt x="192420" y="141068"/>
                </a:cubicBezTo>
                <a:close/>
              </a:path>
            </a:pathLst>
          </a:custGeom>
          <a:solidFill>
            <a:schemeClr val="bg1">
              <a:lumMod val="85000"/>
              <a:alpha val="75793"/>
            </a:schemeClr>
          </a:solidFill>
          <a:ln w="22225" cap="flat">
            <a:solidFill>
              <a:schemeClr val="bg1"/>
            </a:solidFill>
            <a:prstDash val="solid"/>
            <a:miter/>
            <a:extLst>
              <a:ext uri="{C807C97D-BFC1-408E-A445-0C87EB9F89A2}">
                <ask:lineSketchStyleProps xmlns:ask="http://schemas.microsoft.com/office/drawing/2018/sketchyshapes" sd="1219033472">
                  <a:custGeom>
                    <a:avLst/>
                    <a:gdLst>
                      <a:gd name="connsiteX0" fmla="*/ 95250 w 327665"/>
                      <a:gd name="connsiteY0" fmla="*/ 58103 h 836403"/>
                      <a:gd name="connsiteX1" fmla="*/ 220980 w 327665"/>
                      <a:gd name="connsiteY1" fmla="*/ 59055 h 836403"/>
                      <a:gd name="connsiteX2" fmla="*/ 249555 w 327665"/>
                      <a:gd name="connsiteY2" fmla="*/ 30480 h 836403"/>
                      <a:gd name="connsiteX3" fmla="*/ 220980 w 327665"/>
                      <a:gd name="connsiteY3" fmla="*/ 1905 h 836403"/>
                      <a:gd name="connsiteX4" fmla="*/ 30480 w 327665"/>
                      <a:gd name="connsiteY4" fmla="*/ 0 h 836403"/>
                      <a:gd name="connsiteX5" fmla="*/ 12382 w 327665"/>
                      <a:gd name="connsiteY5" fmla="*/ 6667 h 836403"/>
                      <a:gd name="connsiteX6" fmla="*/ 10478 w 327665"/>
                      <a:gd name="connsiteY6" fmla="*/ 8573 h 836403"/>
                      <a:gd name="connsiteX7" fmla="*/ 7620 w 327665"/>
                      <a:gd name="connsiteY7" fmla="*/ 11430 h 836403"/>
                      <a:gd name="connsiteX8" fmla="*/ 6668 w 327665"/>
                      <a:gd name="connsiteY8" fmla="*/ 13335 h 836403"/>
                      <a:gd name="connsiteX9" fmla="*/ 5715 w 327665"/>
                      <a:gd name="connsiteY9" fmla="*/ 15240 h 836403"/>
                      <a:gd name="connsiteX10" fmla="*/ 1905 w 327665"/>
                      <a:gd name="connsiteY10" fmla="*/ 28575 h 836403"/>
                      <a:gd name="connsiteX11" fmla="*/ 0 w 327665"/>
                      <a:gd name="connsiteY11" fmla="*/ 219075 h 836403"/>
                      <a:gd name="connsiteX12" fmla="*/ 28575 w 327665"/>
                      <a:gd name="connsiteY12" fmla="*/ 247650 h 836403"/>
                      <a:gd name="connsiteX13" fmla="*/ 57150 w 327665"/>
                      <a:gd name="connsiteY13" fmla="*/ 219075 h 836403"/>
                      <a:gd name="connsiteX14" fmla="*/ 58103 w 327665"/>
                      <a:gd name="connsiteY14" fmla="*/ 100965 h 836403"/>
                      <a:gd name="connsiteX15" fmla="*/ 269558 w 327665"/>
                      <a:gd name="connsiteY15" fmla="*/ 534353 h 836403"/>
                      <a:gd name="connsiteX16" fmla="*/ 203835 w 327665"/>
                      <a:gd name="connsiteY16" fmla="*/ 796290 h 836403"/>
                      <a:gd name="connsiteX17" fmla="*/ 217170 w 327665"/>
                      <a:gd name="connsiteY17" fmla="*/ 833438 h 836403"/>
                      <a:gd name="connsiteX18" fmla="*/ 255270 w 327665"/>
                      <a:gd name="connsiteY18" fmla="*/ 821055 h 836403"/>
                      <a:gd name="connsiteX19" fmla="*/ 326708 w 327665"/>
                      <a:gd name="connsiteY19" fmla="*/ 538163 h 836403"/>
                      <a:gd name="connsiteX20" fmla="*/ 95250 w 327665"/>
                      <a:gd name="connsiteY20" fmla="*/ 58103 h 83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665" h="836403">
                        <a:moveTo>
                          <a:pt x="95250" y="58103"/>
                        </a:moveTo>
                        <a:lnTo>
                          <a:pt x="220980" y="59055"/>
                        </a:lnTo>
                        <a:cubicBezTo>
                          <a:pt x="237173" y="59055"/>
                          <a:pt x="249555" y="46672"/>
                          <a:pt x="249555" y="30480"/>
                        </a:cubicBezTo>
                        <a:cubicBezTo>
                          <a:pt x="249555" y="14288"/>
                          <a:pt x="237173" y="1905"/>
                          <a:pt x="220980" y="1905"/>
                        </a:cubicBezTo>
                        <a:lnTo>
                          <a:pt x="30480" y="0"/>
                        </a:lnTo>
                        <a:cubicBezTo>
                          <a:pt x="23813" y="0"/>
                          <a:pt x="18098" y="1905"/>
                          <a:pt x="12382" y="6667"/>
                        </a:cubicBezTo>
                        <a:cubicBezTo>
                          <a:pt x="11430" y="6667"/>
                          <a:pt x="11430" y="7620"/>
                          <a:pt x="10478" y="8573"/>
                        </a:cubicBezTo>
                        <a:cubicBezTo>
                          <a:pt x="9525" y="9525"/>
                          <a:pt x="8573" y="9525"/>
                          <a:pt x="7620" y="11430"/>
                        </a:cubicBezTo>
                        <a:cubicBezTo>
                          <a:pt x="7620" y="11430"/>
                          <a:pt x="6668" y="12383"/>
                          <a:pt x="6668" y="13335"/>
                        </a:cubicBezTo>
                        <a:cubicBezTo>
                          <a:pt x="6668" y="13335"/>
                          <a:pt x="5715" y="14288"/>
                          <a:pt x="5715" y="15240"/>
                        </a:cubicBezTo>
                        <a:cubicBezTo>
                          <a:pt x="2858" y="19050"/>
                          <a:pt x="1905" y="23813"/>
                          <a:pt x="1905" y="28575"/>
                        </a:cubicBezTo>
                        <a:lnTo>
                          <a:pt x="0" y="219075"/>
                        </a:lnTo>
                        <a:cubicBezTo>
                          <a:pt x="0" y="235268"/>
                          <a:pt x="12382" y="247650"/>
                          <a:pt x="28575" y="247650"/>
                        </a:cubicBezTo>
                        <a:cubicBezTo>
                          <a:pt x="44768" y="247650"/>
                          <a:pt x="57150" y="235268"/>
                          <a:pt x="57150" y="219075"/>
                        </a:cubicBezTo>
                        <a:lnTo>
                          <a:pt x="58103" y="100965"/>
                        </a:lnTo>
                        <a:cubicBezTo>
                          <a:pt x="207645" y="204788"/>
                          <a:pt x="279083" y="350520"/>
                          <a:pt x="269558" y="534353"/>
                        </a:cubicBezTo>
                        <a:cubicBezTo>
                          <a:pt x="263843" y="624840"/>
                          <a:pt x="241935" y="713423"/>
                          <a:pt x="203835" y="796290"/>
                        </a:cubicBezTo>
                        <a:cubicBezTo>
                          <a:pt x="197168" y="810578"/>
                          <a:pt x="202883" y="826770"/>
                          <a:pt x="217170" y="833438"/>
                        </a:cubicBezTo>
                        <a:cubicBezTo>
                          <a:pt x="230505" y="840105"/>
                          <a:pt x="247650" y="835343"/>
                          <a:pt x="255270" y="821055"/>
                        </a:cubicBezTo>
                        <a:cubicBezTo>
                          <a:pt x="296228" y="732473"/>
                          <a:pt x="320993" y="636270"/>
                          <a:pt x="326708" y="538163"/>
                        </a:cubicBezTo>
                        <a:cubicBezTo>
                          <a:pt x="334328" y="398145"/>
                          <a:pt x="300038" y="201930"/>
                          <a:pt x="95250" y="58103"/>
                        </a:cubicBezTo>
                        <a:close/>
                      </a:path>
                    </a:pathLst>
                  </a:custGeom>
                  <ask:type>
                    <ask:lineSketchCurved/>
                  </ask:type>
                </ask:lineSketchStyleProps>
              </a:ext>
            </a:extLst>
          </a:ln>
        </p:spPr>
        <p:txBody>
          <a:bodyPr rtlCol="0" anchor="ctr"/>
          <a:lstStyle/>
          <a:p>
            <a:endParaRPr lang="en-AU"/>
          </a:p>
        </p:txBody>
      </p:sp>
      <p:sp>
        <p:nvSpPr>
          <p:cNvPr id="34" name="Graphic 66" descr="Line arrow: Anti-clockwise curve with solid fill">
            <a:extLst>
              <a:ext uri="{FF2B5EF4-FFF2-40B4-BE49-F238E27FC236}">
                <a16:creationId xmlns:a16="http://schemas.microsoft.com/office/drawing/2014/main" id="{9771460C-C487-7E4C-B942-A96C964D24BC}"/>
              </a:ext>
            </a:extLst>
          </p:cNvPr>
          <p:cNvSpPr/>
          <p:nvPr/>
        </p:nvSpPr>
        <p:spPr>
          <a:xfrm rot="1228192" flipH="1" flipV="1">
            <a:off x="6400523" y="2873298"/>
            <a:ext cx="661936" cy="1740583"/>
          </a:xfrm>
          <a:custGeom>
            <a:avLst/>
            <a:gdLst>
              <a:gd name="connsiteX0" fmla="*/ 192420 w 661936"/>
              <a:gd name="connsiteY0" fmla="*/ 120914 h 1740583"/>
              <a:gd name="connsiteX1" fmla="*/ 446415 w 661936"/>
              <a:gd name="connsiteY1" fmla="*/ 122895 h 1740583"/>
              <a:gd name="connsiteX2" fmla="*/ 504141 w 661936"/>
              <a:gd name="connsiteY2" fmla="*/ 63429 h 1740583"/>
              <a:gd name="connsiteX3" fmla="*/ 446415 w 661936"/>
              <a:gd name="connsiteY3" fmla="*/ 3964 h 1740583"/>
              <a:gd name="connsiteX4" fmla="*/ 61574 w 661936"/>
              <a:gd name="connsiteY4" fmla="*/ 0 h 1740583"/>
              <a:gd name="connsiteX5" fmla="*/ 25013 w 661936"/>
              <a:gd name="connsiteY5" fmla="*/ 13874 h 1740583"/>
              <a:gd name="connsiteX6" fmla="*/ 21167 w 661936"/>
              <a:gd name="connsiteY6" fmla="*/ 17840 h 1740583"/>
              <a:gd name="connsiteX7" fmla="*/ 15393 w 661936"/>
              <a:gd name="connsiteY7" fmla="*/ 23786 h 1740583"/>
              <a:gd name="connsiteX8" fmla="*/ 13470 w 661936"/>
              <a:gd name="connsiteY8" fmla="*/ 27750 h 1740583"/>
              <a:gd name="connsiteX9" fmla="*/ 11545 w 661936"/>
              <a:gd name="connsiteY9" fmla="*/ 31714 h 1740583"/>
              <a:gd name="connsiteX10" fmla="*/ 3848 w 661936"/>
              <a:gd name="connsiteY10" fmla="*/ 59465 h 1740583"/>
              <a:gd name="connsiteX11" fmla="*/ 0 w 661936"/>
              <a:gd name="connsiteY11" fmla="*/ 455902 h 1740583"/>
              <a:gd name="connsiteX12" fmla="*/ 57726 w 661936"/>
              <a:gd name="connsiteY12" fmla="*/ 515368 h 1740583"/>
              <a:gd name="connsiteX13" fmla="*/ 115452 w 661936"/>
              <a:gd name="connsiteY13" fmla="*/ 455902 h 1740583"/>
              <a:gd name="connsiteX14" fmla="*/ 117377 w 661936"/>
              <a:gd name="connsiteY14" fmla="*/ 210111 h 1740583"/>
              <a:gd name="connsiteX15" fmla="*/ 544550 w 661936"/>
              <a:gd name="connsiteY15" fmla="*/ 1112006 h 1740583"/>
              <a:gd name="connsiteX16" fmla="*/ 411779 w 661936"/>
              <a:gd name="connsiteY16" fmla="*/ 1657106 h 1740583"/>
              <a:gd name="connsiteX17" fmla="*/ 438718 w 661936"/>
              <a:gd name="connsiteY17" fmla="*/ 1734412 h 1740583"/>
              <a:gd name="connsiteX18" fmla="*/ 515686 w 661936"/>
              <a:gd name="connsiteY18" fmla="*/ 1708643 h 1740583"/>
              <a:gd name="connsiteX19" fmla="*/ 660002 w 661936"/>
              <a:gd name="connsiteY19" fmla="*/ 1119935 h 1740583"/>
              <a:gd name="connsiteX20" fmla="*/ 192420 w 661936"/>
              <a:gd name="connsiteY20" fmla="*/ 120914 h 174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61936" h="1740583" fill="none" extrusionOk="0">
                <a:moveTo>
                  <a:pt x="192420" y="120914"/>
                </a:moveTo>
                <a:cubicBezTo>
                  <a:pt x="260516" y="139519"/>
                  <a:pt x="399347" y="136728"/>
                  <a:pt x="446415" y="122895"/>
                </a:cubicBezTo>
                <a:cubicBezTo>
                  <a:pt x="477885" y="125388"/>
                  <a:pt x="503830" y="96713"/>
                  <a:pt x="504141" y="63429"/>
                </a:cubicBezTo>
                <a:cubicBezTo>
                  <a:pt x="507801" y="30880"/>
                  <a:pt x="478816" y="-2489"/>
                  <a:pt x="446415" y="3964"/>
                </a:cubicBezTo>
                <a:cubicBezTo>
                  <a:pt x="289630" y="16711"/>
                  <a:pt x="186952" y="-16955"/>
                  <a:pt x="61574" y="0"/>
                </a:cubicBezTo>
                <a:cubicBezTo>
                  <a:pt x="47495" y="1905"/>
                  <a:pt x="36472" y="3686"/>
                  <a:pt x="25013" y="13874"/>
                </a:cubicBezTo>
                <a:cubicBezTo>
                  <a:pt x="23218" y="13778"/>
                  <a:pt x="23279" y="15529"/>
                  <a:pt x="21167" y="17840"/>
                </a:cubicBezTo>
                <a:cubicBezTo>
                  <a:pt x="18942" y="19706"/>
                  <a:pt x="17570" y="19573"/>
                  <a:pt x="15393" y="23786"/>
                </a:cubicBezTo>
                <a:cubicBezTo>
                  <a:pt x="15186" y="23902"/>
                  <a:pt x="13524" y="25916"/>
                  <a:pt x="13470" y="27750"/>
                </a:cubicBezTo>
                <a:cubicBezTo>
                  <a:pt x="13568" y="27731"/>
                  <a:pt x="11454" y="30075"/>
                  <a:pt x="11545" y="31714"/>
                </a:cubicBezTo>
                <a:cubicBezTo>
                  <a:pt x="7124" y="40030"/>
                  <a:pt x="3396" y="48080"/>
                  <a:pt x="3848" y="59465"/>
                </a:cubicBezTo>
                <a:cubicBezTo>
                  <a:pt x="12732" y="191934"/>
                  <a:pt x="7067" y="329749"/>
                  <a:pt x="0" y="455902"/>
                </a:cubicBezTo>
                <a:cubicBezTo>
                  <a:pt x="2121" y="491631"/>
                  <a:pt x="25823" y="517347"/>
                  <a:pt x="57726" y="515368"/>
                </a:cubicBezTo>
                <a:cubicBezTo>
                  <a:pt x="91461" y="516380"/>
                  <a:pt x="114481" y="488301"/>
                  <a:pt x="115452" y="455902"/>
                </a:cubicBezTo>
                <a:cubicBezTo>
                  <a:pt x="115045" y="375013"/>
                  <a:pt x="123904" y="293650"/>
                  <a:pt x="117377" y="210111"/>
                </a:cubicBezTo>
                <a:cubicBezTo>
                  <a:pt x="450632" y="392898"/>
                  <a:pt x="541770" y="690108"/>
                  <a:pt x="544550" y="1112006"/>
                </a:cubicBezTo>
                <a:cubicBezTo>
                  <a:pt x="514158" y="1309072"/>
                  <a:pt x="490876" y="1516583"/>
                  <a:pt x="411779" y="1657106"/>
                </a:cubicBezTo>
                <a:cubicBezTo>
                  <a:pt x="396656" y="1684947"/>
                  <a:pt x="410653" y="1719674"/>
                  <a:pt x="438718" y="1734412"/>
                </a:cubicBezTo>
                <a:cubicBezTo>
                  <a:pt x="466974" y="1749905"/>
                  <a:pt x="501129" y="1738520"/>
                  <a:pt x="515686" y="1708643"/>
                </a:cubicBezTo>
                <a:cubicBezTo>
                  <a:pt x="593871" y="1525968"/>
                  <a:pt x="648177" y="1314467"/>
                  <a:pt x="660002" y="1119935"/>
                </a:cubicBezTo>
                <a:cubicBezTo>
                  <a:pt x="680702" y="774913"/>
                  <a:pt x="625401" y="363237"/>
                  <a:pt x="192420" y="120914"/>
                </a:cubicBezTo>
                <a:close/>
              </a:path>
              <a:path w="661936" h="1740583" stroke="0" extrusionOk="0">
                <a:moveTo>
                  <a:pt x="192420" y="120914"/>
                </a:moveTo>
                <a:cubicBezTo>
                  <a:pt x="281609" y="135208"/>
                  <a:pt x="370177" y="122969"/>
                  <a:pt x="446415" y="122895"/>
                </a:cubicBezTo>
                <a:cubicBezTo>
                  <a:pt x="483618" y="123840"/>
                  <a:pt x="499240" y="97282"/>
                  <a:pt x="504141" y="63429"/>
                </a:cubicBezTo>
                <a:cubicBezTo>
                  <a:pt x="502159" y="31668"/>
                  <a:pt x="478351" y="8253"/>
                  <a:pt x="446415" y="3964"/>
                </a:cubicBezTo>
                <a:cubicBezTo>
                  <a:pt x="267204" y="15302"/>
                  <a:pt x="139993" y="-19945"/>
                  <a:pt x="61574" y="0"/>
                </a:cubicBezTo>
                <a:cubicBezTo>
                  <a:pt x="49286" y="140"/>
                  <a:pt x="36830" y="3408"/>
                  <a:pt x="25013" y="13874"/>
                </a:cubicBezTo>
                <a:cubicBezTo>
                  <a:pt x="22844" y="13836"/>
                  <a:pt x="22837" y="16095"/>
                  <a:pt x="21167" y="17840"/>
                </a:cubicBezTo>
                <a:cubicBezTo>
                  <a:pt x="19206" y="19478"/>
                  <a:pt x="17220" y="19957"/>
                  <a:pt x="15393" y="23786"/>
                </a:cubicBezTo>
                <a:cubicBezTo>
                  <a:pt x="15701" y="23958"/>
                  <a:pt x="13739" y="25834"/>
                  <a:pt x="13470" y="27750"/>
                </a:cubicBezTo>
                <a:cubicBezTo>
                  <a:pt x="13297" y="27722"/>
                  <a:pt x="11775" y="29921"/>
                  <a:pt x="11545" y="31714"/>
                </a:cubicBezTo>
                <a:cubicBezTo>
                  <a:pt x="6811" y="41188"/>
                  <a:pt x="3860" y="49680"/>
                  <a:pt x="3848" y="59465"/>
                </a:cubicBezTo>
                <a:cubicBezTo>
                  <a:pt x="16241" y="212677"/>
                  <a:pt x="3935" y="327005"/>
                  <a:pt x="0" y="455902"/>
                </a:cubicBezTo>
                <a:cubicBezTo>
                  <a:pt x="4429" y="485722"/>
                  <a:pt x="25142" y="514761"/>
                  <a:pt x="57726" y="515368"/>
                </a:cubicBezTo>
                <a:cubicBezTo>
                  <a:pt x="86679" y="515985"/>
                  <a:pt x="110768" y="486368"/>
                  <a:pt x="115452" y="455902"/>
                </a:cubicBezTo>
                <a:cubicBezTo>
                  <a:pt x="100035" y="372832"/>
                  <a:pt x="110925" y="280200"/>
                  <a:pt x="117377" y="210111"/>
                </a:cubicBezTo>
                <a:cubicBezTo>
                  <a:pt x="420185" y="416575"/>
                  <a:pt x="532016" y="747998"/>
                  <a:pt x="544550" y="1112006"/>
                </a:cubicBezTo>
                <a:cubicBezTo>
                  <a:pt x="517805" y="1327491"/>
                  <a:pt x="497609" y="1491242"/>
                  <a:pt x="411779" y="1657106"/>
                </a:cubicBezTo>
                <a:cubicBezTo>
                  <a:pt x="398157" y="1690496"/>
                  <a:pt x="410424" y="1720199"/>
                  <a:pt x="438718" y="1734412"/>
                </a:cubicBezTo>
                <a:cubicBezTo>
                  <a:pt x="462894" y="1752673"/>
                  <a:pt x="498808" y="1738456"/>
                  <a:pt x="515686" y="1708643"/>
                </a:cubicBezTo>
                <a:cubicBezTo>
                  <a:pt x="613538" y="1554220"/>
                  <a:pt x="636778" y="1330258"/>
                  <a:pt x="660002" y="1119935"/>
                </a:cubicBezTo>
                <a:cubicBezTo>
                  <a:pt x="689229" y="749447"/>
                  <a:pt x="531649" y="416008"/>
                  <a:pt x="192420" y="120914"/>
                </a:cubicBezTo>
                <a:close/>
              </a:path>
            </a:pathLst>
          </a:custGeom>
          <a:solidFill>
            <a:schemeClr val="bg1">
              <a:lumMod val="85000"/>
              <a:alpha val="75793"/>
            </a:schemeClr>
          </a:solidFill>
          <a:ln w="22225" cap="flat">
            <a:solidFill>
              <a:schemeClr val="bg1"/>
            </a:solidFill>
            <a:prstDash val="solid"/>
            <a:miter/>
            <a:extLst>
              <a:ext uri="{C807C97D-BFC1-408E-A445-0C87EB9F89A2}">
                <ask:lineSketchStyleProps xmlns:ask="http://schemas.microsoft.com/office/drawing/2018/sketchyshapes" sd="1219033472">
                  <a:custGeom>
                    <a:avLst/>
                    <a:gdLst>
                      <a:gd name="connsiteX0" fmla="*/ 95250 w 327665"/>
                      <a:gd name="connsiteY0" fmla="*/ 58103 h 836403"/>
                      <a:gd name="connsiteX1" fmla="*/ 220980 w 327665"/>
                      <a:gd name="connsiteY1" fmla="*/ 59055 h 836403"/>
                      <a:gd name="connsiteX2" fmla="*/ 249555 w 327665"/>
                      <a:gd name="connsiteY2" fmla="*/ 30480 h 836403"/>
                      <a:gd name="connsiteX3" fmla="*/ 220980 w 327665"/>
                      <a:gd name="connsiteY3" fmla="*/ 1905 h 836403"/>
                      <a:gd name="connsiteX4" fmla="*/ 30480 w 327665"/>
                      <a:gd name="connsiteY4" fmla="*/ 0 h 836403"/>
                      <a:gd name="connsiteX5" fmla="*/ 12382 w 327665"/>
                      <a:gd name="connsiteY5" fmla="*/ 6667 h 836403"/>
                      <a:gd name="connsiteX6" fmla="*/ 10478 w 327665"/>
                      <a:gd name="connsiteY6" fmla="*/ 8573 h 836403"/>
                      <a:gd name="connsiteX7" fmla="*/ 7620 w 327665"/>
                      <a:gd name="connsiteY7" fmla="*/ 11430 h 836403"/>
                      <a:gd name="connsiteX8" fmla="*/ 6668 w 327665"/>
                      <a:gd name="connsiteY8" fmla="*/ 13335 h 836403"/>
                      <a:gd name="connsiteX9" fmla="*/ 5715 w 327665"/>
                      <a:gd name="connsiteY9" fmla="*/ 15240 h 836403"/>
                      <a:gd name="connsiteX10" fmla="*/ 1905 w 327665"/>
                      <a:gd name="connsiteY10" fmla="*/ 28575 h 836403"/>
                      <a:gd name="connsiteX11" fmla="*/ 0 w 327665"/>
                      <a:gd name="connsiteY11" fmla="*/ 219075 h 836403"/>
                      <a:gd name="connsiteX12" fmla="*/ 28575 w 327665"/>
                      <a:gd name="connsiteY12" fmla="*/ 247650 h 836403"/>
                      <a:gd name="connsiteX13" fmla="*/ 57150 w 327665"/>
                      <a:gd name="connsiteY13" fmla="*/ 219075 h 836403"/>
                      <a:gd name="connsiteX14" fmla="*/ 58103 w 327665"/>
                      <a:gd name="connsiteY14" fmla="*/ 100965 h 836403"/>
                      <a:gd name="connsiteX15" fmla="*/ 269558 w 327665"/>
                      <a:gd name="connsiteY15" fmla="*/ 534353 h 836403"/>
                      <a:gd name="connsiteX16" fmla="*/ 203835 w 327665"/>
                      <a:gd name="connsiteY16" fmla="*/ 796290 h 836403"/>
                      <a:gd name="connsiteX17" fmla="*/ 217170 w 327665"/>
                      <a:gd name="connsiteY17" fmla="*/ 833438 h 836403"/>
                      <a:gd name="connsiteX18" fmla="*/ 255270 w 327665"/>
                      <a:gd name="connsiteY18" fmla="*/ 821055 h 836403"/>
                      <a:gd name="connsiteX19" fmla="*/ 326708 w 327665"/>
                      <a:gd name="connsiteY19" fmla="*/ 538163 h 836403"/>
                      <a:gd name="connsiteX20" fmla="*/ 95250 w 327665"/>
                      <a:gd name="connsiteY20" fmla="*/ 58103 h 83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665" h="836403">
                        <a:moveTo>
                          <a:pt x="95250" y="58103"/>
                        </a:moveTo>
                        <a:lnTo>
                          <a:pt x="220980" y="59055"/>
                        </a:lnTo>
                        <a:cubicBezTo>
                          <a:pt x="237173" y="59055"/>
                          <a:pt x="249555" y="46672"/>
                          <a:pt x="249555" y="30480"/>
                        </a:cubicBezTo>
                        <a:cubicBezTo>
                          <a:pt x="249555" y="14288"/>
                          <a:pt x="237173" y="1905"/>
                          <a:pt x="220980" y="1905"/>
                        </a:cubicBezTo>
                        <a:lnTo>
                          <a:pt x="30480" y="0"/>
                        </a:lnTo>
                        <a:cubicBezTo>
                          <a:pt x="23813" y="0"/>
                          <a:pt x="18098" y="1905"/>
                          <a:pt x="12382" y="6667"/>
                        </a:cubicBezTo>
                        <a:cubicBezTo>
                          <a:pt x="11430" y="6667"/>
                          <a:pt x="11430" y="7620"/>
                          <a:pt x="10478" y="8573"/>
                        </a:cubicBezTo>
                        <a:cubicBezTo>
                          <a:pt x="9525" y="9525"/>
                          <a:pt x="8573" y="9525"/>
                          <a:pt x="7620" y="11430"/>
                        </a:cubicBezTo>
                        <a:cubicBezTo>
                          <a:pt x="7620" y="11430"/>
                          <a:pt x="6668" y="12383"/>
                          <a:pt x="6668" y="13335"/>
                        </a:cubicBezTo>
                        <a:cubicBezTo>
                          <a:pt x="6668" y="13335"/>
                          <a:pt x="5715" y="14288"/>
                          <a:pt x="5715" y="15240"/>
                        </a:cubicBezTo>
                        <a:cubicBezTo>
                          <a:pt x="2858" y="19050"/>
                          <a:pt x="1905" y="23813"/>
                          <a:pt x="1905" y="28575"/>
                        </a:cubicBezTo>
                        <a:lnTo>
                          <a:pt x="0" y="219075"/>
                        </a:lnTo>
                        <a:cubicBezTo>
                          <a:pt x="0" y="235268"/>
                          <a:pt x="12382" y="247650"/>
                          <a:pt x="28575" y="247650"/>
                        </a:cubicBezTo>
                        <a:cubicBezTo>
                          <a:pt x="44768" y="247650"/>
                          <a:pt x="57150" y="235268"/>
                          <a:pt x="57150" y="219075"/>
                        </a:cubicBezTo>
                        <a:lnTo>
                          <a:pt x="58103" y="100965"/>
                        </a:lnTo>
                        <a:cubicBezTo>
                          <a:pt x="207645" y="204788"/>
                          <a:pt x="279083" y="350520"/>
                          <a:pt x="269558" y="534353"/>
                        </a:cubicBezTo>
                        <a:cubicBezTo>
                          <a:pt x="263843" y="624840"/>
                          <a:pt x="241935" y="713423"/>
                          <a:pt x="203835" y="796290"/>
                        </a:cubicBezTo>
                        <a:cubicBezTo>
                          <a:pt x="197168" y="810578"/>
                          <a:pt x="202883" y="826770"/>
                          <a:pt x="217170" y="833438"/>
                        </a:cubicBezTo>
                        <a:cubicBezTo>
                          <a:pt x="230505" y="840105"/>
                          <a:pt x="247650" y="835343"/>
                          <a:pt x="255270" y="821055"/>
                        </a:cubicBezTo>
                        <a:cubicBezTo>
                          <a:pt x="296228" y="732473"/>
                          <a:pt x="320993" y="636270"/>
                          <a:pt x="326708" y="538163"/>
                        </a:cubicBezTo>
                        <a:cubicBezTo>
                          <a:pt x="334328" y="398145"/>
                          <a:pt x="300038" y="201930"/>
                          <a:pt x="95250" y="58103"/>
                        </a:cubicBezTo>
                        <a:close/>
                      </a:path>
                    </a:pathLst>
                  </a:custGeom>
                  <ask:type>
                    <ask:lineSketchCurved/>
                  </ask:type>
                </ask:lineSketchStyleProps>
              </a:ext>
            </a:extLst>
          </a:ln>
        </p:spPr>
        <p:txBody>
          <a:bodyPr rtlCol="0" anchor="ctr"/>
          <a:lstStyle/>
          <a:p>
            <a:endParaRPr lang="en-AU"/>
          </a:p>
        </p:txBody>
      </p:sp>
      <p:sp>
        <p:nvSpPr>
          <p:cNvPr id="35" name="Graphic 66" descr="Line arrow: Anti-clockwise curve with solid fill">
            <a:extLst>
              <a:ext uri="{FF2B5EF4-FFF2-40B4-BE49-F238E27FC236}">
                <a16:creationId xmlns:a16="http://schemas.microsoft.com/office/drawing/2014/main" id="{59BC1D5E-8E15-8247-800F-4E4B31253F47}"/>
              </a:ext>
            </a:extLst>
          </p:cNvPr>
          <p:cNvSpPr/>
          <p:nvPr/>
        </p:nvSpPr>
        <p:spPr>
          <a:xfrm rot="16200000">
            <a:off x="8643858" y="2933301"/>
            <a:ext cx="681251" cy="2186920"/>
          </a:xfrm>
          <a:custGeom>
            <a:avLst/>
            <a:gdLst>
              <a:gd name="connsiteX0" fmla="*/ 198035 w 681251"/>
              <a:gd name="connsiteY0" fmla="*/ 151920 h 2186920"/>
              <a:gd name="connsiteX1" fmla="*/ 459441 w 681251"/>
              <a:gd name="connsiteY1" fmla="*/ 154409 h 2186920"/>
              <a:gd name="connsiteX2" fmla="*/ 518851 w 681251"/>
              <a:gd name="connsiteY2" fmla="*/ 79695 h 2186920"/>
              <a:gd name="connsiteX3" fmla="*/ 459441 w 681251"/>
              <a:gd name="connsiteY3" fmla="*/ 4980 h 2186920"/>
              <a:gd name="connsiteX4" fmla="*/ 63371 w 681251"/>
              <a:gd name="connsiteY4" fmla="*/ 0 h 2186920"/>
              <a:gd name="connsiteX5" fmla="*/ 25743 w 681251"/>
              <a:gd name="connsiteY5" fmla="*/ 17432 h 2186920"/>
              <a:gd name="connsiteX6" fmla="*/ 21784 w 681251"/>
              <a:gd name="connsiteY6" fmla="*/ 22415 h 2186920"/>
              <a:gd name="connsiteX7" fmla="*/ 15842 w 681251"/>
              <a:gd name="connsiteY7" fmla="*/ 29885 h 2186920"/>
              <a:gd name="connsiteX8" fmla="*/ 13863 w 681251"/>
              <a:gd name="connsiteY8" fmla="*/ 34866 h 2186920"/>
              <a:gd name="connsiteX9" fmla="*/ 11882 w 681251"/>
              <a:gd name="connsiteY9" fmla="*/ 39847 h 2186920"/>
              <a:gd name="connsiteX10" fmla="*/ 3960 w 681251"/>
              <a:gd name="connsiteY10" fmla="*/ 74714 h 2186920"/>
              <a:gd name="connsiteX11" fmla="*/ 0 w 681251"/>
              <a:gd name="connsiteY11" fmla="*/ 572809 h 2186920"/>
              <a:gd name="connsiteX12" fmla="*/ 59410 w 681251"/>
              <a:gd name="connsiteY12" fmla="*/ 647523 h 2186920"/>
              <a:gd name="connsiteX13" fmla="*/ 118821 w 681251"/>
              <a:gd name="connsiteY13" fmla="*/ 572809 h 2186920"/>
              <a:gd name="connsiteX14" fmla="*/ 120802 w 681251"/>
              <a:gd name="connsiteY14" fmla="*/ 263990 h 2186920"/>
              <a:gd name="connsiteX15" fmla="*/ 560440 w 681251"/>
              <a:gd name="connsiteY15" fmla="*/ 1397158 h 2186920"/>
              <a:gd name="connsiteX16" fmla="*/ 423795 w 681251"/>
              <a:gd name="connsiteY16" fmla="*/ 2082037 h 2186920"/>
              <a:gd name="connsiteX17" fmla="*/ 451519 w 681251"/>
              <a:gd name="connsiteY17" fmla="*/ 2179167 h 2186920"/>
              <a:gd name="connsiteX18" fmla="*/ 530733 w 681251"/>
              <a:gd name="connsiteY18" fmla="*/ 2146790 h 2186920"/>
              <a:gd name="connsiteX19" fmla="*/ 679261 w 681251"/>
              <a:gd name="connsiteY19" fmla="*/ 1407120 h 2186920"/>
              <a:gd name="connsiteX20" fmla="*/ 198035 w 681251"/>
              <a:gd name="connsiteY20" fmla="*/ 151920 h 218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1251" h="2186920" fill="none" extrusionOk="0">
                <a:moveTo>
                  <a:pt x="198035" y="151920"/>
                </a:moveTo>
                <a:cubicBezTo>
                  <a:pt x="257012" y="163731"/>
                  <a:pt x="343260" y="174951"/>
                  <a:pt x="459441" y="154409"/>
                </a:cubicBezTo>
                <a:cubicBezTo>
                  <a:pt x="490924" y="158794"/>
                  <a:pt x="514622" y="116420"/>
                  <a:pt x="518851" y="79695"/>
                </a:cubicBezTo>
                <a:cubicBezTo>
                  <a:pt x="522551" y="38517"/>
                  <a:pt x="492892" y="490"/>
                  <a:pt x="459441" y="4980"/>
                </a:cubicBezTo>
                <a:cubicBezTo>
                  <a:pt x="312391" y="28120"/>
                  <a:pt x="110255" y="25811"/>
                  <a:pt x="63371" y="0"/>
                </a:cubicBezTo>
                <a:cubicBezTo>
                  <a:pt x="49226" y="881"/>
                  <a:pt x="36976" y="2931"/>
                  <a:pt x="25743" y="17432"/>
                </a:cubicBezTo>
                <a:cubicBezTo>
                  <a:pt x="23837" y="17377"/>
                  <a:pt x="23897" y="19692"/>
                  <a:pt x="21784" y="22415"/>
                </a:cubicBezTo>
                <a:cubicBezTo>
                  <a:pt x="19450" y="24769"/>
                  <a:pt x="17886" y="24843"/>
                  <a:pt x="15842" y="29885"/>
                </a:cubicBezTo>
                <a:cubicBezTo>
                  <a:pt x="15631" y="30003"/>
                  <a:pt x="13927" y="32551"/>
                  <a:pt x="13863" y="34866"/>
                </a:cubicBezTo>
                <a:cubicBezTo>
                  <a:pt x="14170" y="34805"/>
                  <a:pt x="11871" y="37398"/>
                  <a:pt x="11882" y="39847"/>
                </a:cubicBezTo>
                <a:cubicBezTo>
                  <a:pt x="8299" y="50485"/>
                  <a:pt x="3406" y="60458"/>
                  <a:pt x="3960" y="74714"/>
                </a:cubicBezTo>
                <a:cubicBezTo>
                  <a:pt x="17564" y="308676"/>
                  <a:pt x="-23275" y="478178"/>
                  <a:pt x="0" y="572809"/>
                </a:cubicBezTo>
                <a:cubicBezTo>
                  <a:pt x="593" y="615716"/>
                  <a:pt x="27992" y="653021"/>
                  <a:pt x="59410" y="647523"/>
                </a:cubicBezTo>
                <a:cubicBezTo>
                  <a:pt x="95740" y="650158"/>
                  <a:pt x="117981" y="614025"/>
                  <a:pt x="118821" y="572809"/>
                </a:cubicBezTo>
                <a:cubicBezTo>
                  <a:pt x="106709" y="482548"/>
                  <a:pt x="131916" y="369573"/>
                  <a:pt x="120802" y="263990"/>
                </a:cubicBezTo>
                <a:cubicBezTo>
                  <a:pt x="467013" y="497758"/>
                  <a:pt x="567424" y="893597"/>
                  <a:pt x="560440" y="1397158"/>
                </a:cubicBezTo>
                <a:cubicBezTo>
                  <a:pt x="545384" y="1635227"/>
                  <a:pt x="504806" y="1892323"/>
                  <a:pt x="423795" y="2082037"/>
                </a:cubicBezTo>
                <a:cubicBezTo>
                  <a:pt x="406197" y="2115122"/>
                  <a:pt x="422674" y="2160803"/>
                  <a:pt x="451519" y="2179167"/>
                </a:cubicBezTo>
                <a:cubicBezTo>
                  <a:pt x="483465" y="2201789"/>
                  <a:pt x="516240" y="2184379"/>
                  <a:pt x="530733" y="2146790"/>
                </a:cubicBezTo>
                <a:cubicBezTo>
                  <a:pt x="569774" y="1932050"/>
                  <a:pt x="666131" y="1620738"/>
                  <a:pt x="679261" y="1407120"/>
                </a:cubicBezTo>
                <a:cubicBezTo>
                  <a:pt x="701626" y="975094"/>
                  <a:pt x="641496" y="475699"/>
                  <a:pt x="198035" y="151920"/>
                </a:cubicBezTo>
                <a:close/>
              </a:path>
              <a:path w="681251" h="2186920" stroke="0" extrusionOk="0">
                <a:moveTo>
                  <a:pt x="198035" y="151920"/>
                </a:moveTo>
                <a:cubicBezTo>
                  <a:pt x="264769" y="161648"/>
                  <a:pt x="395294" y="153401"/>
                  <a:pt x="459441" y="154409"/>
                </a:cubicBezTo>
                <a:cubicBezTo>
                  <a:pt x="500990" y="156068"/>
                  <a:pt x="516152" y="122117"/>
                  <a:pt x="518851" y="79695"/>
                </a:cubicBezTo>
                <a:cubicBezTo>
                  <a:pt x="516692" y="39466"/>
                  <a:pt x="492818" y="6582"/>
                  <a:pt x="459441" y="4980"/>
                </a:cubicBezTo>
                <a:cubicBezTo>
                  <a:pt x="375860" y="-26800"/>
                  <a:pt x="193402" y="6984"/>
                  <a:pt x="63371" y="0"/>
                </a:cubicBezTo>
                <a:cubicBezTo>
                  <a:pt x="50434" y="110"/>
                  <a:pt x="38381" y="3427"/>
                  <a:pt x="25743" y="17432"/>
                </a:cubicBezTo>
                <a:cubicBezTo>
                  <a:pt x="23362" y="17370"/>
                  <a:pt x="23551" y="20124"/>
                  <a:pt x="21784" y="22415"/>
                </a:cubicBezTo>
                <a:cubicBezTo>
                  <a:pt x="19797" y="24844"/>
                  <a:pt x="17648" y="25149"/>
                  <a:pt x="15842" y="29885"/>
                </a:cubicBezTo>
                <a:cubicBezTo>
                  <a:pt x="15938" y="29939"/>
                  <a:pt x="14171" y="32451"/>
                  <a:pt x="13863" y="34866"/>
                </a:cubicBezTo>
                <a:cubicBezTo>
                  <a:pt x="13584" y="34821"/>
                  <a:pt x="12221" y="37635"/>
                  <a:pt x="11882" y="39847"/>
                </a:cubicBezTo>
                <a:cubicBezTo>
                  <a:pt x="7103" y="51537"/>
                  <a:pt x="3993" y="62605"/>
                  <a:pt x="3960" y="74714"/>
                </a:cubicBezTo>
                <a:cubicBezTo>
                  <a:pt x="4544" y="253753"/>
                  <a:pt x="-14810" y="502843"/>
                  <a:pt x="0" y="572809"/>
                </a:cubicBezTo>
                <a:cubicBezTo>
                  <a:pt x="3074" y="612457"/>
                  <a:pt x="26347" y="644683"/>
                  <a:pt x="59410" y="647523"/>
                </a:cubicBezTo>
                <a:cubicBezTo>
                  <a:pt x="89326" y="648139"/>
                  <a:pt x="112865" y="611038"/>
                  <a:pt x="118821" y="572809"/>
                </a:cubicBezTo>
                <a:cubicBezTo>
                  <a:pt x="106594" y="468954"/>
                  <a:pt x="113086" y="352548"/>
                  <a:pt x="120802" y="263990"/>
                </a:cubicBezTo>
                <a:cubicBezTo>
                  <a:pt x="437532" y="456780"/>
                  <a:pt x="525024" y="948738"/>
                  <a:pt x="560440" y="1397158"/>
                </a:cubicBezTo>
                <a:cubicBezTo>
                  <a:pt x="533156" y="1661292"/>
                  <a:pt x="532480" y="1887266"/>
                  <a:pt x="423795" y="2082037"/>
                </a:cubicBezTo>
                <a:cubicBezTo>
                  <a:pt x="409682" y="2125373"/>
                  <a:pt x="427667" y="2158261"/>
                  <a:pt x="451519" y="2179167"/>
                </a:cubicBezTo>
                <a:cubicBezTo>
                  <a:pt x="478119" y="2198384"/>
                  <a:pt x="507964" y="2184517"/>
                  <a:pt x="530733" y="2146790"/>
                </a:cubicBezTo>
                <a:cubicBezTo>
                  <a:pt x="636089" y="1955171"/>
                  <a:pt x="630753" y="1682951"/>
                  <a:pt x="679261" y="1407120"/>
                </a:cubicBezTo>
                <a:cubicBezTo>
                  <a:pt x="704827" y="985414"/>
                  <a:pt x="557509" y="524228"/>
                  <a:pt x="198035" y="151920"/>
                </a:cubicBezTo>
                <a:close/>
              </a:path>
            </a:pathLst>
          </a:custGeom>
          <a:solidFill>
            <a:schemeClr val="bg1">
              <a:lumMod val="85000"/>
              <a:alpha val="75793"/>
            </a:schemeClr>
          </a:solidFill>
          <a:ln w="22225" cap="flat">
            <a:solidFill>
              <a:schemeClr val="bg1"/>
            </a:solidFill>
            <a:prstDash val="solid"/>
            <a:miter/>
            <a:extLst>
              <a:ext uri="{C807C97D-BFC1-408E-A445-0C87EB9F89A2}">
                <ask:lineSketchStyleProps xmlns:ask="http://schemas.microsoft.com/office/drawing/2018/sketchyshapes" sd="1219033472">
                  <a:custGeom>
                    <a:avLst/>
                    <a:gdLst>
                      <a:gd name="connsiteX0" fmla="*/ 95250 w 327665"/>
                      <a:gd name="connsiteY0" fmla="*/ 58103 h 836403"/>
                      <a:gd name="connsiteX1" fmla="*/ 220980 w 327665"/>
                      <a:gd name="connsiteY1" fmla="*/ 59055 h 836403"/>
                      <a:gd name="connsiteX2" fmla="*/ 249555 w 327665"/>
                      <a:gd name="connsiteY2" fmla="*/ 30480 h 836403"/>
                      <a:gd name="connsiteX3" fmla="*/ 220980 w 327665"/>
                      <a:gd name="connsiteY3" fmla="*/ 1905 h 836403"/>
                      <a:gd name="connsiteX4" fmla="*/ 30480 w 327665"/>
                      <a:gd name="connsiteY4" fmla="*/ 0 h 836403"/>
                      <a:gd name="connsiteX5" fmla="*/ 12382 w 327665"/>
                      <a:gd name="connsiteY5" fmla="*/ 6667 h 836403"/>
                      <a:gd name="connsiteX6" fmla="*/ 10478 w 327665"/>
                      <a:gd name="connsiteY6" fmla="*/ 8573 h 836403"/>
                      <a:gd name="connsiteX7" fmla="*/ 7620 w 327665"/>
                      <a:gd name="connsiteY7" fmla="*/ 11430 h 836403"/>
                      <a:gd name="connsiteX8" fmla="*/ 6668 w 327665"/>
                      <a:gd name="connsiteY8" fmla="*/ 13335 h 836403"/>
                      <a:gd name="connsiteX9" fmla="*/ 5715 w 327665"/>
                      <a:gd name="connsiteY9" fmla="*/ 15240 h 836403"/>
                      <a:gd name="connsiteX10" fmla="*/ 1905 w 327665"/>
                      <a:gd name="connsiteY10" fmla="*/ 28575 h 836403"/>
                      <a:gd name="connsiteX11" fmla="*/ 0 w 327665"/>
                      <a:gd name="connsiteY11" fmla="*/ 219075 h 836403"/>
                      <a:gd name="connsiteX12" fmla="*/ 28575 w 327665"/>
                      <a:gd name="connsiteY12" fmla="*/ 247650 h 836403"/>
                      <a:gd name="connsiteX13" fmla="*/ 57150 w 327665"/>
                      <a:gd name="connsiteY13" fmla="*/ 219075 h 836403"/>
                      <a:gd name="connsiteX14" fmla="*/ 58103 w 327665"/>
                      <a:gd name="connsiteY14" fmla="*/ 100965 h 836403"/>
                      <a:gd name="connsiteX15" fmla="*/ 269558 w 327665"/>
                      <a:gd name="connsiteY15" fmla="*/ 534353 h 836403"/>
                      <a:gd name="connsiteX16" fmla="*/ 203835 w 327665"/>
                      <a:gd name="connsiteY16" fmla="*/ 796290 h 836403"/>
                      <a:gd name="connsiteX17" fmla="*/ 217170 w 327665"/>
                      <a:gd name="connsiteY17" fmla="*/ 833438 h 836403"/>
                      <a:gd name="connsiteX18" fmla="*/ 255270 w 327665"/>
                      <a:gd name="connsiteY18" fmla="*/ 821055 h 836403"/>
                      <a:gd name="connsiteX19" fmla="*/ 326708 w 327665"/>
                      <a:gd name="connsiteY19" fmla="*/ 538163 h 836403"/>
                      <a:gd name="connsiteX20" fmla="*/ 95250 w 327665"/>
                      <a:gd name="connsiteY20" fmla="*/ 58103 h 836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7665" h="836403">
                        <a:moveTo>
                          <a:pt x="95250" y="58103"/>
                        </a:moveTo>
                        <a:lnTo>
                          <a:pt x="220980" y="59055"/>
                        </a:lnTo>
                        <a:cubicBezTo>
                          <a:pt x="237173" y="59055"/>
                          <a:pt x="249555" y="46672"/>
                          <a:pt x="249555" y="30480"/>
                        </a:cubicBezTo>
                        <a:cubicBezTo>
                          <a:pt x="249555" y="14288"/>
                          <a:pt x="237173" y="1905"/>
                          <a:pt x="220980" y="1905"/>
                        </a:cubicBezTo>
                        <a:lnTo>
                          <a:pt x="30480" y="0"/>
                        </a:lnTo>
                        <a:cubicBezTo>
                          <a:pt x="23813" y="0"/>
                          <a:pt x="18098" y="1905"/>
                          <a:pt x="12382" y="6667"/>
                        </a:cubicBezTo>
                        <a:cubicBezTo>
                          <a:pt x="11430" y="6667"/>
                          <a:pt x="11430" y="7620"/>
                          <a:pt x="10478" y="8573"/>
                        </a:cubicBezTo>
                        <a:cubicBezTo>
                          <a:pt x="9525" y="9525"/>
                          <a:pt x="8573" y="9525"/>
                          <a:pt x="7620" y="11430"/>
                        </a:cubicBezTo>
                        <a:cubicBezTo>
                          <a:pt x="7620" y="11430"/>
                          <a:pt x="6668" y="12383"/>
                          <a:pt x="6668" y="13335"/>
                        </a:cubicBezTo>
                        <a:cubicBezTo>
                          <a:pt x="6668" y="13335"/>
                          <a:pt x="5715" y="14288"/>
                          <a:pt x="5715" y="15240"/>
                        </a:cubicBezTo>
                        <a:cubicBezTo>
                          <a:pt x="2858" y="19050"/>
                          <a:pt x="1905" y="23813"/>
                          <a:pt x="1905" y="28575"/>
                        </a:cubicBezTo>
                        <a:lnTo>
                          <a:pt x="0" y="219075"/>
                        </a:lnTo>
                        <a:cubicBezTo>
                          <a:pt x="0" y="235268"/>
                          <a:pt x="12382" y="247650"/>
                          <a:pt x="28575" y="247650"/>
                        </a:cubicBezTo>
                        <a:cubicBezTo>
                          <a:pt x="44768" y="247650"/>
                          <a:pt x="57150" y="235268"/>
                          <a:pt x="57150" y="219075"/>
                        </a:cubicBezTo>
                        <a:lnTo>
                          <a:pt x="58103" y="100965"/>
                        </a:lnTo>
                        <a:cubicBezTo>
                          <a:pt x="207645" y="204788"/>
                          <a:pt x="279083" y="350520"/>
                          <a:pt x="269558" y="534353"/>
                        </a:cubicBezTo>
                        <a:cubicBezTo>
                          <a:pt x="263843" y="624840"/>
                          <a:pt x="241935" y="713423"/>
                          <a:pt x="203835" y="796290"/>
                        </a:cubicBezTo>
                        <a:cubicBezTo>
                          <a:pt x="197168" y="810578"/>
                          <a:pt x="202883" y="826770"/>
                          <a:pt x="217170" y="833438"/>
                        </a:cubicBezTo>
                        <a:cubicBezTo>
                          <a:pt x="230505" y="840105"/>
                          <a:pt x="247650" y="835343"/>
                          <a:pt x="255270" y="821055"/>
                        </a:cubicBezTo>
                        <a:cubicBezTo>
                          <a:pt x="296228" y="732473"/>
                          <a:pt x="320993" y="636270"/>
                          <a:pt x="326708" y="538163"/>
                        </a:cubicBezTo>
                        <a:cubicBezTo>
                          <a:pt x="334328" y="398145"/>
                          <a:pt x="300038" y="201930"/>
                          <a:pt x="95250" y="58103"/>
                        </a:cubicBezTo>
                        <a:close/>
                      </a:path>
                    </a:pathLst>
                  </a:custGeom>
                  <ask:type>
                    <ask:lineSketchCurved/>
                  </ask:type>
                </ask:lineSketchStyleProps>
              </a:ext>
            </a:extLst>
          </a:ln>
        </p:spPr>
        <p:txBody>
          <a:bodyPr rtlCol="0" anchor="ctr"/>
          <a:lstStyle/>
          <a:p>
            <a:endParaRPr lang="en-AU"/>
          </a:p>
        </p:txBody>
      </p:sp>
      <p:cxnSp>
        <p:nvCxnSpPr>
          <p:cNvPr id="47" name="Straight Connector 46">
            <a:extLst>
              <a:ext uri="{FF2B5EF4-FFF2-40B4-BE49-F238E27FC236}">
                <a16:creationId xmlns:a16="http://schemas.microsoft.com/office/drawing/2014/main" id="{EFA1B230-796C-F649-AB0B-C37AFC4A00BB}"/>
              </a:ext>
            </a:extLst>
          </p:cNvPr>
          <p:cNvCxnSpPr>
            <a:cxnSpLocks/>
          </p:cNvCxnSpPr>
          <p:nvPr/>
        </p:nvCxnSpPr>
        <p:spPr>
          <a:xfrm rot="21150208">
            <a:off x="11054114" y="4850064"/>
            <a:ext cx="245880" cy="632339"/>
          </a:xfrm>
          <a:prstGeom prst="line">
            <a:avLst/>
          </a:prstGeom>
          <a:ln w="63500" cap="rnd">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298B771-3FD9-D544-A458-F630627520F3}"/>
              </a:ext>
            </a:extLst>
          </p:cNvPr>
          <p:cNvCxnSpPr>
            <a:cxnSpLocks/>
          </p:cNvCxnSpPr>
          <p:nvPr/>
        </p:nvCxnSpPr>
        <p:spPr>
          <a:xfrm flipV="1">
            <a:off x="11072318" y="4214315"/>
            <a:ext cx="661978" cy="251468"/>
          </a:xfrm>
          <a:prstGeom prst="line">
            <a:avLst/>
          </a:prstGeom>
          <a:ln w="63500" cap="rnd">
            <a:solidFill>
              <a:srgbClr val="D9D9D9"/>
            </a:solidFill>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1CF681DE-BF5B-9549-8AE3-E874F0B50E0B}"/>
              </a:ext>
            </a:extLst>
          </p:cNvPr>
          <p:cNvGrpSpPr/>
          <p:nvPr/>
        </p:nvGrpSpPr>
        <p:grpSpPr>
          <a:xfrm rot="1449168">
            <a:off x="10325685" y="4108329"/>
            <a:ext cx="1034275" cy="1034275"/>
            <a:chOff x="9394897" y="1416994"/>
            <a:chExt cx="1855872" cy="1855872"/>
          </a:xfrm>
        </p:grpSpPr>
        <p:sp>
          <p:nvSpPr>
            <p:cNvPr id="50" name="Oval 49">
              <a:extLst>
                <a:ext uri="{FF2B5EF4-FFF2-40B4-BE49-F238E27FC236}">
                  <a16:creationId xmlns:a16="http://schemas.microsoft.com/office/drawing/2014/main" id="{E2ED9F41-A0CA-5248-9384-B06A0E9237FC}"/>
                </a:ext>
              </a:extLst>
            </p:cNvPr>
            <p:cNvSpPr/>
            <p:nvPr/>
          </p:nvSpPr>
          <p:spPr>
            <a:xfrm>
              <a:off x="9394897" y="1416994"/>
              <a:ext cx="1855872" cy="1855872"/>
            </a:xfrm>
            <a:prstGeom prst="ellipse">
              <a:avLst/>
            </a:prstGeom>
            <a:solidFill>
              <a:srgbClr val="DF5758"/>
            </a:solid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Oval 136">
              <a:extLst>
                <a:ext uri="{FF2B5EF4-FFF2-40B4-BE49-F238E27FC236}">
                  <a16:creationId xmlns:a16="http://schemas.microsoft.com/office/drawing/2014/main" id="{F4134071-3A8D-5E42-B8FB-EEEEAE81FB0C}"/>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no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2" name="Group 51">
            <a:extLst>
              <a:ext uri="{FF2B5EF4-FFF2-40B4-BE49-F238E27FC236}">
                <a16:creationId xmlns:a16="http://schemas.microsoft.com/office/drawing/2014/main" id="{5819E5A0-29BB-8240-8345-F10AE386CA4A}"/>
              </a:ext>
            </a:extLst>
          </p:cNvPr>
          <p:cNvGrpSpPr/>
          <p:nvPr/>
        </p:nvGrpSpPr>
        <p:grpSpPr>
          <a:xfrm rot="1449168">
            <a:off x="11048609" y="3959963"/>
            <a:ext cx="749952" cy="749952"/>
            <a:chOff x="9394897" y="1416994"/>
            <a:chExt cx="1855872" cy="1855872"/>
          </a:xfrm>
          <a:solidFill>
            <a:schemeClr val="bg1">
              <a:lumMod val="75000"/>
            </a:schemeClr>
          </a:solidFill>
        </p:grpSpPr>
        <p:sp>
          <p:nvSpPr>
            <p:cNvPr id="53" name="Oval 52">
              <a:extLst>
                <a:ext uri="{FF2B5EF4-FFF2-40B4-BE49-F238E27FC236}">
                  <a16:creationId xmlns:a16="http://schemas.microsoft.com/office/drawing/2014/main" id="{4E862BFD-6F1C-6943-B9CD-7004B80D3EFF}"/>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136">
              <a:extLst>
                <a:ext uri="{FF2B5EF4-FFF2-40B4-BE49-F238E27FC236}">
                  <a16:creationId xmlns:a16="http://schemas.microsoft.com/office/drawing/2014/main" id="{5CD72A39-07D4-3145-855C-DCCD1597C772}"/>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55" name="Group 54">
            <a:extLst>
              <a:ext uri="{FF2B5EF4-FFF2-40B4-BE49-F238E27FC236}">
                <a16:creationId xmlns:a16="http://schemas.microsoft.com/office/drawing/2014/main" id="{66EDE998-B64D-7F41-8537-674446CA8BC4}"/>
              </a:ext>
            </a:extLst>
          </p:cNvPr>
          <p:cNvGrpSpPr/>
          <p:nvPr/>
        </p:nvGrpSpPr>
        <p:grpSpPr>
          <a:xfrm rot="1449168">
            <a:off x="10786301" y="4791258"/>
            <a:ext cx="749952" cy="749952"/>
            <a:chOff x="9394897" y="1416994"/>
            <a:chExt cx="1855872" cy="1855872"/>
          </a:xfrm>
          <a:solidFill>
            <a:schemeClr val="bg1">
              <a:lumMod val="75000"/>
            </a:schemeClr>
          </a:solidFill>
        </p:grpSpPr>
        <p:sp>
          <p:nvSpPr>
            <p:cNvPr id="56" name="Oval 55">
              <a:extLst>
                <a:ext uri="{FF2B5EF4-FFF2-40B4-BE49-F238E27FC236}">
                  <a16:creationId xmlns:a16="http://schemas.microsoft.com/office/drawing/2014/main" id="{8AC11987-F914-E84D-BCBC-D9DB72175975}"/>
                </a:ext>
              </a:extLst>
            </p:cNvPr>
            <p:cNvSpPr/>
            <p:nvPr/>
          </p:nvSpPr>
          <p:spPr>
            <a:xfrm>
              <a:off x="9394897" y="1416994"/>
              <a:ext cx="1855872" cy="1855872"/>
            </a:xfrm>
            <a:prstGeom prst="ellipse">
              <a:avLst/>
            </a:prstGeom>
            <a:grpFill/>
            <a:ln w="5080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Oval 136">
              <a:extLst>
                <a:ext uri="{FF2B5EF4-FFF2-40B4-BE49-F238E27FC236}">
                  <a16:creationId xmlns:a16="http://schemas.microsoft.com/office/drawing/2014/main" id="{3898FFB1-52AD-3949-A2C1-6CC070F07504}"/>
                </a:ext>
              </a:extLst>
            </p:cNvPr>
            <p:cNvSpPr/>
            <p:nvPr/>
          </p:nvSpPr>
          <p:spPr>
            <a:xfrm>
              <a:off x="9646276" y="2466029"/>
              <a:ext cx="603811" cy="553055"/>
            </a:xfrm>
            <a:custGeom>
              <a:avLst/>
              <a:gdLst>
                <a:gd name="connsiteX0" fmla="*/ 0 w 211990"/>
                <a:gd name="connsiteY0" fmla="*/ 105995 h 211990"/>
                <a:gd name="connsiteX1" fmla="*/ 105995 w 211990"/>
                <a:gd name="connsiteY1" fmla="*/ 0 h 211990"/>
                <a:gd name="connsiteX2" fmla="*/ 211990 w 211990"/>
                <a:gd name="connsiteY2" fmla="*/ 105995 h 211990"/>
                <a:gd name="connsiteX3" fmla="*/ 105995 w 211990"/>
                <a:gd name="connsiteY3" fmla="*/ 211990 h 211990"/>
                <a:gd name="connsiteX4" fmla="*/ 0 w 211990"/>
                <a:gd name="connsiteY4" fmla="*/ 105995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4" fmla="*/ 197435 w 211990"/>
                <a:gd name="connsiteY4" fmla="*/ 91440 h 211990"/>
                <a:gd name="connsiteX0" fmla="*/ 105995 w 211990"/>
                <a:gd name="connsiteY0" fmla="*/ 0 h 211990"/>
                <a:gd name="connsiteX1" fmla="*/ 211990 w 211990"/>
                <a:gd name="connsiteY1" fmla="*/ 105995 h 211990"/>
                <a:gd name="connsiteX2" fmla="*/ 105995 w 211990"/>
                <a:gd name="connsiteY2" fmla="*/ 211990 h 211990"/>
                <a:gd name="connsiteX3" fmla="*/ 0 w 211990"/>
                <a:gd name="connsiteY3" fmla="*/ 105995 h 211990"/>
                <a:gd name="connsiteX0" fmla="*/ 211990 w 211990"/>
                <a:gd name="connsiteY0" fmla="*/ 0 h 105995"/>
                <a:gd name="connsiteX1" fmla="*/ 105995 w 211990"/>
                <a:gd name="connsiteY1" fmla="*/ 105995 h 105995"/>
                <a:gd name="connsiteX2" fmla="*/ 0 w 211990"/>
                <a:gd name="connsiteY2" fmla="*/ 0 h 105995"/>
                <a:gd name="connsiteX0" fmla="*/ 105995 w 105995"/>
                <a:gd name="connsiteY0" fmla="*/ 105995 h 105995"/>
                <a:gd name="connsiteX1" fmla="*/ 0 w 105995"/>
                <a:gd name="connsiteY1" fmla="*/ 0 h 105995"/>
              </a:gdLst>
              <a:ahLst/>
              <a:cxnLst>
                <a:cxn ang="0">
                  <a:pos x="connsiteX0" y="connsiteY0"/>
                </a:cxn>
                <a:cxn ang="0">
                  <a:pos x="connsiteX1" y="connsiteY1"/>
                </a:cxn>
              </a:cxnLst>
              <a:rect l="l" t="t" r="r" b="b"/>
              <a:pathLst>
                <a:path w="105995" h="105995">
                  <a:moveTo>
                    <a:pt x="105995" y="105995"/>
                  </a:moveTo>
                  <a:cubicBezTo>
                    <a:pt x="47456" y="105995"/>
                    <a:pt x="0" y="58539"/>
                    <a:pt x="0" y="0"/>
                  </a:cubicBezTo>
                </a:path>
              </a:pathLst>
            </a:custGeom>
            <a:grpFill/>
            <a:ln w="44450" cap="rnd">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8" name="TextBox 57">
            <a:extLst>
              <a:ext uri="{FF2B5EF4-FFF2-40B4-BE49-F238E27FC236}">
                <a16:creationId xmlns:a16="http://schemas.microsoft.com/office/drawing/2014/main" id="{3AD93E86-1B72-104A-AE72-F4DD691DCFEA}"/>
              </a:ext>
            </a:extLst>
          </p:cNvPr>
          <p:cNvSpPr txBox="1"/>
          <p:nvPr/>
        </p:nvSpPr>
        <p:spPr>
          <a:xfrm>
            <a:off x="4624706" y="6175646"/>
            <a:ext cx="2279214" cy="369332"/>
          </a:xfrm>
          <a:prstGeom prst="rect">
            <a:avLst/>
          </a:prstGeom>
          <a:noFill/>
        </p:spPr>
        <p:txBody>
          <a:bodyPr wrap="none" rtlCol="0">
            <a:spAutoFit/>
          </a:bodyPr>
          <a:lstStyle/>
          <a:p>
            <a:r>
              <a:rPr lang="en-AU">
                <a:latin typeface="Arial" panose="020B0604020202020204" pitchFamily="34" charset="0"/>
                <a:ea typeface="Maku" pitchFamily="2" charset="0"/>
                <a:cs typeface="Arial" panose="020B0604020202020204" pitchFamily="34" charset="0"/>
              </a:rPr>
              <a:t>Wavenumber (cm</a:t>
            </a:r>
            <a:r>
              <a:rPr lang="en-AU" baseline="30000">
                <a:latin typeface="Arial" panose="020B0604020202020204" pitchFamily="34" charset="0"/>
                <a:ea typeface="Maku" pitchFamily="2" charset="0"/>
                <a:cs typeface="Arial" panose="020B0604020202020204" pitchFamily="34" charset="0"/>
              </a:rPr>
              <a:t>-1</a:t>
            </a:r>
            <a:r>
              <a:rPr lang="en-AU">
                <a:latin typeface="Arial" panose="020B0604020202020204" pitchFamily="34" charset="0"/>
                <a:ea typeface="Maku" pitchFamily="2" charset="0"/>
                <a:cs typeface="Arial" panose="020B0604020202020204" pitchFamily="34" charset="0"/>
              </a:rPr>
              <a:t>)</a:t>
            </a:r>
          </a:p>
        </p:txBody>
      </p:sp>
      <p:sp>
        <p:nvSpPr>
          <p:cNvPr id="59" name="TextBox 58">
            <a:extLst>
              <a:ext uri="{FF2B5EF4-FFF2-40B4-BE49-F238E27FC236}">
                <a16:creationId xmlns:a16="http://schemas.microsoft.com/office/drawing/2014/main" id="{2321A5F6-E8F3-A54C-90CC-B502C4871688}"/>
              </a:ext>
            </a:extLst>
          </p:cNvPr>
          <p:cNvSpPr txBox="1"/>
          <p:nvPr/>
        </p:nvSpPr>
        <p:spPr>
          <a:xfrm rot="16200000">
            <a:off x="2263372" y="4103651"/>
            <a:ext cx="1236236" cy="430887"/>
          </a:xfrm>
          <a:prstGeom prst="rect">
            <a:avLst/>
          </a:prstGeom>
          <a:noFill/>
        </p:spPr>
        <p:txBody>
          <a:bodyPr wrap="none" rtlCol="0">
            <a:spAutoFit/>
          </a:bodyPr>
          <a:lstStyle/>
          <a:p>
            <a:r>
              <a:rPr lang="en-AU" sz="2200">
                <a:latin typeface="Arial" panose="020B0604020202020204" pitchFamily="34" charset="0"/>
                <a:ea typeface="Maku" pitchFamily="2" charset="0"/>
                <a:cs typeface="Arial" panose="020B0604020202020204" pitchFamily="34" charset="0"/>
              </a:rPr>
              <a:t>Intensity</a:t>
            </a:r>
          </a:p>
        </p:txBody>
      </p:sp>
      <p:sp>
        <p:nvSpPr>
          <p:cNvPr id="2" name="TextBox 1">
            <a:extLst>
              <a:ext uri="{FF2B5EF4-FFF2-40B4-BE49-F238E27FC236}">
                <a16:creationId xmlns:a16="http://schemas.microsoft.com/office/drawing/2014/main" id="{A9052893-91B5-27B2-6851-61A6E575A8A3}"/>
              </a:ext>
            </a:extLst>
          </p:cNvPr>
          <p:cNvSpPr txBox="1"/>
          <p:nvPr/>
        </p:nvSpPr>
        <p:spPr>
          <a:xfrm>
            <a:off x="311617" y="206131"/>
            <a:ext cx="10424601" cy="523220"/>
          </a:xfrm>
          <a:prstGeom prst="rect">
            <a:avLst/>
          </a:prstGeom>
          <a:noFill/>
        </p:spPr>
        <p:txBody>
          <a:bodyPr wrap="square" rtlCol="0">
            <a:spAutoFit/>
          </a:bodyPr>
          <a:lstStyle/>
          <a:p>
            <a:r>
              <a:rPr lang="en-AU" sz="2800">
                <a:solidFill>
                  <a:srgbClr val="D40C2C"/>
                </a:solidFill>
                <a:latin typeface="Arial" panose="020B0604020202020204" pitchFamily="34" charset="0"/>
                <a:cs typeface="Arial" panose="020B0604020202020204" pitchFamily="34" charset="0"/>
              </a:rPr>
              <a:t>IR spectrum of water (H</a:t>
            </a:r>
            <a:r>
              <a:rPr lang="en-AU" sz="2800" baseline="-25000">
                <a:solidFill>
                  <a:srgbClr val="D40C2C"/>
                </a:solidFill>
                <a:latin typeface="Arial" panose="020B0604020202020204" pitchFamily="34" charset="0"/>
                <a:cs typeface="Arial" panose="020B0604020202020204" pitchFamily="34" charset="0"/>
              </a:rPr>
              <a:t>2</a:t>
            </a:r>
            <a:r>
              <a:rPr lang="en-AU" sz="2800">
                <a:solidFill>
                  <a:srgbClr val="D40C2C"/>
                </a:solidFill>
                <a:latin typeface="Arial" panose="020B0604020202020204" pitchFamily="34" charset="0"/>
                <a:cs typeface="Arial" panose="020B0604020202020204" pitchFamily="34" charset="0"/>
              </a:rPr>
              <a:t>O)</a:t>
            </a:r>
          </a:p>
        </p:txBody>
      </p:sp>
      <p:cxnSp>
        <p:nvCxnSpPr>
          <p:cNvPr id="3" name="Straight Connector 2">
            <a:extLst>
              <a:ext uri="{FF2B5EF4-FFF2-40B4-BE49-F238E27FC236}">
                <a16:creationId xmlns:a16="http://schemas.microsoft.com/office/drawing/2014/main" id="{313DAC03-F54A-BC62-5194-19435D97303E}"/>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C86F4C82-4127-D235-2642-B331F66C8F03}"/>
              </a:ext>
            </a:extLst>
          </p:cNvPr>
          <p:cNvSpPr txBox="1"/>
          <p:nvPr/>
        </p:nvSpPr>
        <p:spPr>
          <a:xfrm>
            <a:off x="311617" y="1053808"/>
            <a:ext cx="11498683" cy="369332"/>
          </a:xfrm>
          <a:prstGeom prst="rect">
            <a:avLst/>
          </a:prstGeom>
          <a:noFill/>
        </p:spPr>
        <p:txBody>
          <a:bodyPr wrap="square" rtlCol="0">
            <a:spAutoFit/>
          </a:bodyPr>
          <a:lstStyle/>
          <a:p>
            <a:pPr algn="ctr"/>
            <a:r>
              <a:rPr lang="en-AU">
                <a:latin typeface="Arial" panose="020B0604020202020204" pitchFamily="34" charset="0"/>
                <a:cs typeface="Arial" panose="020B0604020202020204" pitchFamily="34" charset="0"/>
              </a:rPr>
              <a:t>All vibrational frequencies of a molecule are recorded in an IR spectrum </a:t>
            </a:r>
          </a:p>
        </p:txBody>
      </p:sp>
    </p:spTree>
    <p:extLst>
      <p:ext uri="{BB962C8B-B14F-4D97-AF65-F5344CB8AC3E}">
        <p14:creationId xmlns:p14="http://schemas.microsoft.com/office/powerpoint/2010/main" val="161623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repeatCount="indefinite" accel="50000" decel="50000" autoRev="1" fill="remove" nodeType="clickEffect">
                                  <p:stCondLst>
                                    <p:cond delay="0"/>
                                  </p:stCondLst>
                                  <p:childTnLst>
                                    <p:animMotion origin="layout" path="M -0.00053 -0.00278 L -0.00964 -0.03149 C -0.01146 -0.03797 -0.01576 -0.04445 -0.0211 -0.05 C -0.02605 -0.05625 -0.03112 -0.05973 -0.03542 -0.05973 L -0.0543 -0.06366 " pathEditMode="relative" rAng="12720000" ptsTypes="AAAAA">
                                      <p:cBhvr>
                                        <p:cTn id="6" dur="1000" fill="hold"/>
                                        <p:tgtEl>
                                          <p:spTgt spid="21"/>
                                        </p:tgtEl>
                                        <p:attrNameLst>
                                          <p:attrName>ppt_x</p:attrName>
                                          <p:attrName>ppt_y</p:attrName>
                                        </p:attrNameLst>
                                      </p:cBhvr>
                                      <p:rCtr x="-2396" y="-3866"/>
                                    </p:animMotion>
                                  </p:childTnLst>
                                </p:cTn>
                              </p:par>
                              <p:par>
                                <p:cTn id="7" presetID="37" presetClass="path" presetSubtype="0" repeatCount="indefinite" accel="50000" decel="50000" autoRev="1" fill="remove" nodeType="withEffect">
                                  <p:stCondLst>
                                    <p:cond delay="0"/>
                                  </p:stCondLst>
                                  <p:childTnLst>
                                    <p:animMotion origin="layout" path="M -0.06263 -0.02245 L -0.04805 -0.00116 C -0.04532 0.00347 -0.03998 0.00694 -0.03386 0.00856 C -0.028 0.01134 -0.02253 0.01111 -0.01836 0.0081 L 2.70833E-6 7.40741E-7 " pathEditMode="relative" rAng="660000" ptsTypes="AAAAA">
                                      <p:cBhvr>
                                        <p:cTn id="8" dur="1000" spd="-100000" fill="hold"/>
                                        <p:tgtEl>
                                          <p:spTgt spid="18"/>
                                        </p:tgtEl>
                                        <p:attrNameLst>
                                          <p:attrName>ppt_x</p:attrName>
                                          <p:attrName>ppt_y</p:attrName>
                                        </p:attrNameLst>
                                      </p:cBhvr>
                                      <p:rCtr x="3021" y="2083"/>
                                    </p:animMotion>
                                  </p:childTnLst>
                                </p:cTn>
                              </p:par>
                              <p:par>
                                <p:cTn id="9" presetID="0" presetClass="path" presetSubtype="0" repeatCount="indefinite" accel="50000" decel="50000" autoRev="1" fill="remove" nodeType="withEffect">
                                  <p:stCondLst>
                                    <p:cond delay="0"/>
                                  </p:stCondLst>
                                  <p:childTnLst>
                                    <p:animMotion origin="layout" path="M 8.33333E-7 -4.44444E-6 L 0.0599 -0.02106 " pathEditMode="relative" rAng="0" ptsTypes="AA">
                                      <p:cBhvr>
                                        <p:cTn id="10" dur="1000" fill="hold"/>
                                        <p:tgtEl>
                                          <p:spTgt spid="52"/>
                                        </p:tgtEl>
                                        <p:attrNameLst>
                                          <p:attrName>ppt_x</p:attrName>
                                          <p:attrName>ppt_y</p:attrName>
                                        </p:attrNameLst>
                                      </p:cBhvr>
                                      <p:rCtr x="2995" y="-1065"/>
                                    </p:animMotion>
                                  </p:childTnLst>
                                </p:cTn>
                              </p:par>
                              <p:par>
                                <p:cTn id="11" presetID="0" presetClass="path" presetSubtype="0" repeatCount="indefinite" accel="50000" decel="50000" autoRev="1" fill="remove" nodeType="withEffect">
                                  <p:stCondLst>
                                    <p:cond delay="0"/>
                                  </p:stCondLst>
                                  <p:childTnLst>
                                    <p:animMotion origin="layout" path="M -4.79167E-6 -7.40741E-7 L 0.02006 0.09954 " pathEditMode="relative" rAng="0" ptsTypes="AA">
                                      <p:cBhvr>
                                        <p:cTn id="12" dur="1000" fill="hold"/>
                                        <p:tgtEl>
                                          <p:spTgt spid="55"/>
                                        </p:tgtEl>
                                        <p:attrNameLst>
                                          <p:attrName>ppt_x</p:attrName>
                                          <p:attrName>ppt_y</p:attrName>
                                        </p:attrNameLst>
                                      </p:cBhvr>
                                      <p:rCtr x="1003" y="4977"/>
                                    </p:animMotion>
                                  </p:childTnLst>
                                </p:cTn>
                              </p:par>
                              <p:par>
                                <p:cTn id="13" presetID="0" presetClass="path" presetSubtype="0" repeatCount="indefinite" accel="50000" decel="50000" autoRev="1" fill="remove" nodeType="withEffect">
                                  <p:stCondLst>
                                    <p:cond delay="0"/>
                                  </p:stCondLst>
                                  <p:childTnLst>
                                    <p:animMotion origin="layout" path="M -4.58333E-6 -4.81481E-6 L 0.0599 -0.02106 " pathEditMode="relative" rAng="0" ptsTypes="AA">
                                      <p:cBhvr>
                                        <p:cTn id="14" dur="1000" spd="-100000" fill="hold"/>
                                        <p:tgtEl>
                                          <p:spTgt spid="27"/>
                                        </p:tgtEl>
                                        <p:attrNameLst>
                                          <p:attrName>ppt_x</p:attrName>
                                          <p:attrName>ppt_y</p:attrName>
                                        </p:attrNameLst>
                                      </p:cBhvr>
                                      <p:rCtr x="2995" y="-1065"/>
                                    </p:animMotion>
                                  </p:childTnLst>
                                </p:cTn>
                              </p:par>
                              <p:par>
                                <p:cTn id="15" presetID="0" presetClass="path" presetSubtype="0" repeatCount="indefinite" accel="50000" decel="50000" autoRev="1" fill="remove" nodeType="withEffect">
                                  <p:stCondLst>
                                    <p:cond delay="0"/>
                                  </p:stCondLst>
                                  <p:childTnLst>
                                    <p:animMotion origin="layout" path="M -4.16667E-7 -4.44444E-6 L 0.02005 0.09954 " pathEditMode="relative" rAng="0" ptsTypes="AA">
                                      <p:cBhvr>
                                        <p:cTn id="16" dur="1000" fill="hold"/>
                                        <p:tgtEl>
                                          <p:spTgt spid="30"/>
                                        </p:tgtEl>
                                        <p:attrNameLst>
                                          <p:attrName>ppt_x</p:attrName>
                                          <p:attrName>ppt_y</p:attrName>
                                        </p:attrNameLst>
                                      </p:cBhvr>
                                      <p:rCtr x="1003" y="4977"/>
                                    </p:animMotion>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58" grpId="0"/>
      <p:bldP spid="59"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CBBDF5C-D4A5-9978-D4D3-5D754A61F7E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03" b="90785" l="8668" r="89964">
                        <a14:foregroundMark x1="50547" y1="8303" x2="50547" y2="8303"/>
                        <a14:foregroundMark x1="8668" y1="51186" x2="8668" y2="51186"/>
                        <a14:foregroundMark x1="52920" y1="90785" x2="52920" y2="90785"/>
                      </a14:backgroundRemoval>
                    </a14:imgEffect>
                  </a14:imgLayer>
                </a14:imgProps>
              </a:ext>
            </a:extLst>
          </a:blip>
          <a:stretch>
            <a:fillRect/>
          </a:stretch>
        </p:blipFill>
        <p:spPr>
          <a:xfrm>
            <a:off x="3180042" y="1354735"/>
            <a:ext cx="11605140" cy="11605140"/>
          </a:xfrm>
          <a:prstGeom prst="rect">
            <a:avLst/>
          </a:prstGeom>
        </p:spPr>
      </p:pic>
      <p:sp>
        <p:nvSpPr>
          <p:cNvPr id="17" name="TextBox 16">
            <a:extLst>
              <a:ext uri="{FF2B5EF4-FFF2-40B4-BE49-F238E27FC236}">
                <a16:creationId xmlns:a16="http://schemas.microsoft.com/office/drawing/2014/main" id="{D449F66E-B779-B077-C536-C5AB4B20E901}"/>
              </a:ext>
            </a:extLst>
          </p:cNvPr>
          <p:cNvSpPr txBox="1"/>
          <p:nvPr/>
        </p:nvSpPr>
        <p:spPr>
          <a:xfrm>
            <a:off x="336560" y="4566675"/>
            <a:ext cx="4040769" cy="1569660"/>
          </a:xfrm>
          <a:prstGeom prst="rect">
            <a:avLst/>
          </a:prstGeom>
          <a:noFill/>
        </p:spPr>
        <p:txBody>
          <a:bodyPr wrap="square" rtlCol="0">
            <a:spAutoFit/>
          </a:bodyPr>
          <a:lstStyle/>
          <a:p>
            <a:r>
              <a:rPr lang="en-AU" sz="3200">
                <a:solidFill>
                  <a:schemeClr val="bg1"/>
                </a:solidFill>
                <a:latin typeface="Arial" panose="020B0604020202020204" pitchFamily="34" charset="0"/>
                <a:cs typeface="Arial" panose="020B0604020202020204" pitchFamily="34" charset="0"/>
              </a:rPr>
              <a:t>Molecules vibrate when absorbing infrared radiation</a:t>
            </a:r>
          </a:p>
        </p:txBody>
      </p:sp>
      <p:sp>
        <p:nvSpPr>
          <p:cNvPr id="26" name="Freeform 25">
            <a:extLst>
              <a:ext uri="{FF2B5EF4-FFF2-40B4-BE49-F238E27FC236}">
                <a16:creationId xmlns:a16="http://schemas.microsoft.com/office/drawing/2014/main" id="{26D5EE33-F280-9A4A-29D2-37BB75F81D4D}"/>
              </a:ext>
            </a:extLst>
          </p:cNvPr>
          <p:cNvSpPr/>
          <p:nvPr/>
        </p:nvSpPr>
        <p:spPr>
          <a:xfrm>
            <a:off x="6282" y="0"/>
            <a:ext cx="4040769" cy="4272456"/>
          </a:xfrm>
          <a:custGeom>
            <a:avLst/>
            <a:gdLst>
              <a:gd name="connsiteX0" fmla="*/ 0 w 4992325"/>
              <a:gd name="connsiteY0" fmla="*/ 0 h 5357996"/>
              <a:gd name="connsiteX1" fmla="*/ 4809923 w 4992325"/>
              <a:gd name="connsiteY1" fmla="*/ 0 h 5357996"/>
              <a:gd name="connsiteX2" fmla="*/ 4861987 w 4992325"/>
              <a:gd name="connsiteY2" fmla="*/ 183345 h 5357996"/>
              <a:gd name="connsiteX3" fmla="*/ 4992325 w 4992325"/>
              <a:gd name="connsiteY3" fmla="*/ 1217996 h 5357996"/>
              <a:gd name="connsiteX4" fmla="*/ 852325 w 4992325"/>
              <a:gd name="connsiteY4" fmla="*/ 5357996 h 5357996"/>
              <a:gd name="connsiteX5" fmla="*/ 17971 w 4992325"/>
              <a:gd name="connsiteY5" fmla="*/ 5273886 h 5357996"/>
              <a:gd name="connsiteX6" fmla="*/ 0 w 4992325"/>
              <a:gd name="connsiteY6" fmla="*/ 5269739 h 5357996"/>
              <a:gd name="connsiteX7" fmla="*/ 0 w 4992325"/>
              <a:gd name="connsiteY7" fmla="*/ 0 h 53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2325" h="5357996">
                <a:moveTo>
                  <a:pt x="0" y="0"/>
                </a:moveTo>
                <a:lnTo>
                  <a:pt x="4809923" y="0"/>
                </a:lnTo>
                <a:lnTo>
                  <a:pt x="4861987" y="183345"/>
                </a:lnTo>
                <a:cubicBezTo>
                  <a:pt x="4947073" y="514047"/>
                  <a:pt x="4992325" y="860737"/>
                  <a:pt x="4992325" y="1217996"/>
                </a:cubicBezTo>
                <a:cubicBezTo>
                  <a:pt x="4992325" y="3504455"/>
                  <a:pt x="3138784" y="5357996"/>
                  <a:pt x="852325" y="5357996"/>
                </a:cubicBezTo>
                <a:cubicBezTo>
                  <a:pt x="566518" y="5357996"/>
                  <a:pt x="287475" y="5329035"/>
                  <a:pt x="17971" y="5273886"/>
                </a:cubicBezTo>
                <a:lnTo>
                  <a:pt x="0" y="5269739"/>
                </a:lnTo>
                <a:lnTo>
                  <a:pt x="0" y="0"/>
                </a:lnTo>
                <a:close/>
              </a:path>
            </a:pathLst>
          </a:custGeom>
          <a:gradFill flip="none" rotWithShape="1">
            <a:gsLst>
              <a:gs pos="72000">
                <a:srgbClr val="FFF2CC">
                  <a:alpha val="0"/>
                </a:srgbClr>
              </a:gs>
              <a:gs pos="39000">
                <a:srgbClr val="E69328"/>
              </a:gs>
              <a:gs pos="7000">
                <a:srgbClr val="FECE4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grpSp>
        <p:nvGrpSpPr>
          <p:cNvPr id="20" name="Group 19">
            <a:extLst>
              <a:ext uri="{FF2B5EF4-FFF2-40B4-BE49-F238E27FC236}">
                <a16:creationId xmlns:a16="http://schemas.microsoft.com/office/drawing/2014/main" id="{D91ED9E6-597C-89EE-3156-8AB895651289}"/>
              </a:ext>
            </a:extLst>
          </p:cNvPr>
          <p:cNvGrpSpPr/>
          <p:nvPr/>
        </p:nvGrpSpPr>
        <p:grpSpPr>
          <a:xfrm>
            <a:off x="7615500" y="593673"/>
            <a:ext cx="2146576" cy="2294914"/>
            <a:chOff x="7581573" y="420408"/>
            <a:chExt cx="2146576" cy="2294914"/>
          </a:xfrm>
        </p:grpSpPr>
        <p:sp>
          <p:nvSpPr>
            <p:cNvPr id="43" name="Oval 42">
              <a:extLst>
                <a:ext uri="{FF2B5EF4-FFF2-40B4-BE49-F238E27FC236}">
                  <a16:creationId xmlns:a16="http://schemas.microsoft.com/office/drawing/2014/main" id="{CD4E7449-143E-2158-39D6-56043FD234F1}"/>
                </a:ext>
              </a:extLst>
            </p:cNvPr>
            <p:cNvSpPr/>
            <p:nvPr/>
          </p:nvSpPr>
          <p:spPr>
            <a:xfrm rot="19146561">
              <a:off x="8396031" y="420408"/>
              <a:ext cx="1332118" cy="1332000"/>
            </a:xfrm>
            <a:prstGeom prst="ellipse">
              <a:avLst/>
            </a:prstGeom>
            <a:solidFill>
              <a:srgbClr val="52A8C8">
                <a:alpha val="63704"/>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45" name="Straight Arrow Connector 44">
              <a:extLst>
                <a:ext uri="{FF2B5EF4-FFF2-40B4-BE49-F238E27FC236}">
                  <a16:creationId xmlns:a16="http://schemas.microsoft.com/office/drawing/2014/main" id="{80926790-0BA8-651A-056D-1C3F992FD900}"/>
                </a:ext>
              </a:extLst>
            </p:cNvPr>
            <p:cNvCxnSpPr>
              <a:cxnSpLocks/>
            </p:cNvCxnSpPr>
            <p:nvPr/>
          </p:nvCxnSpPr>
          <p:spPr>
            <a:xfrm rot="19146561" flipH="1">
              <a:off x="9216947" y="1118936"/>
              <a:ext cx="80338" cy="26105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B9C42BF-C4BB-ADAB-33F0-966EF27C886F}"/>
                </a:ext>
              </a:extLst>
            </p:cNvPr>
            <p:cNvCxnSpPr>
              <a:cxnSpLocks/>
            </p:cNvCxnSpPr>
            <p:nvPr/>
          </p:nvCxnSpPr>
          <p:spPr>
            <a:xfrm rot="19146561">
              <a:off x="9200435" y="670819"/>
              <a:ext cx="299869" cy="12330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11DA74E-F465-E94D-7EF7-690A4FD568E2}"/>
                </a:ext>
              </a:extLst>
            </p:cNvPr>
            <p:cNvCxnSpPr>
              <a:cxnSpLocks/>
            </p:cNvCxnSpPr>
            <p:nvPr/>
          </p:nvCxnSpPr>
          <p:spPr>
            <a:xfrm rot="19146561">
              <a:off x="8494819" y="936549"/>
              <a:ext cx="288962" cy="12743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F52874F-441F-34A7-D0A5-56B5AFB4C407}"/>
                </a:ext>
              </a:extLst>
            </p:cNvPr>
            <p:cNvGrpSpPr/>
            <p:nvPr/>
          </p:nvGrpSpPr>
          <p:grpSpPr>
            <a:xfrm rot="15721886">
              <a:off x="8700859" y="608024"/>
              <a:ext cx="729782" cy="1053003"/>
              <a:chOff x="5295827" y="11311045"/>
              <a:chExt cx="2483989" cy="3737638"/>
            </a:xfrm>
          </p:grpSpPr>
          <p:sp>
            <p:nvSpPr>
              <p:cNvPr id="48" name="Oval 47">
                <a:extLst>
                  <a:ext uri="{FF2B5EF4-FFF2-40B4-BE49-F238E27FC236}">
                    <a16:creationId xmlns:a16="http://schemas.microsoft.com/office/drawing/2014/main" id="{D1556E83-F05B-D3F1-EE0C-194257AA7228}"/>
                  </a:ext>
                </a:extLst>
              </p:cNvPr>
              <p:cNvSpPr/>
              <p:nvPr/>
            </p:nvSpPr>
            <p:spPr>
              <a:xfrm rot="1197858">
                <a:off x="5295827" y="12841414"/>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9" name="Oval 48">
                <a:extLst>
                  <a:ext uri="{FF2B5EF4-FFF2-40B4-BE49-F238E27FC236}">
                    <a16:creationId xmlns:a16="http://schemas.microsoft.com/office/drawing/2014/main" id="{7EF6BFA7-C32E-B778-8877-3EC91C15CF8B}"/>
                  </a:ext>
                </a:extLst>
              </p:cNvPr>
              <p:cNvSpPr/>
              <p:nvPr/>
            </p:nvSpPr>
            <p:spPr>
              <a:xfrm rot="1197858">
                <a:off x="6816317" y="14274579"/>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Oval 49">
                <a:extLst>
                  <a:ext uri="{FF2B5EF4-FFF2-40B4-BE49-F238E27FC236}">
                    <a16:creationId xmlns:a16="http://schemas.microsoft.com/office/drawing/2014/main" id="{BA9F6040-73FB-CE9E-FC49-CC8ABB3DC79D}"/>
                  </a:ext>
                </a:extLst>
              </p:cNvPr>
              <p:cNvSpPr/>
              <p:nvPr/>
            </p:nvSpPr>
            <p:spPr>
              <a:xfrm rot="1197858">
                <a:off x="6178286" y="11311045"/>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1" name="Rectangle 50">
                <a:extLst>
                  <a:ext uri="{FF2B5EF4-FFF2-40B4-BE49-F238E27FC236}">
                    <a16:creationId xmlns:a16="http://schemas.microsoft.com/office/drawing/2014/main" id="{47BF36ED-1981-3460-C218-62E006DB7AEF}"/>
                  </a:ext>
                </a:extLst>
              </p:cNvPr>
              <p:cNvSpPr/>
              <p:nvPr/>
            </p:nvSpPr>
            <p:spPr>
              <a:xfrm rot="15796199">
                <a:off x="6366509" y="12921753"/>
                <a:ext cx="90000" cy="360426"/>
              </a:xfrm>
              <a:prstGeom prst="rect">
                <a:avLst/>
              </a:prstGeom>
              <a:gradFill flip="none" rotWithShape="1">
                <a:gsLst>
                  <a:gs pos="79000">
                    <a:srgbClr val="EEF0F5"/>
                  </a:gs>
                  <a:gs pos="16000">
                    <a:srgbClr val="E86603"/>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Oval 51">
                <a:extLst>
                  <a:ext uri="{FF2B5EF4-FFF2-40B4-BE49-F238E27FC236}">
                    <a16:creationId xmlns:a16="http://schemas.microsoft.com/office/drawing/2014/main" id="{B1E465C1-E0E6-D2DA-C5BF-AB21062C65C1}"/>
                  </a:ext>
                </a:extLst>
              </p:cNvPr>
              <p:cNvSpPr/>
              <p:nvPr/>
            </p:nvSpPr>
            <p:spPr>
              <a:xfrm rot="1367091">
                <a:off x="6555816" y="12454270"/>
                <a:ext cx="1224000" cy="1224000"/>
              </a:xfrm>
              <a:prstGeom prst="ellipse">
                <a:avLst/>
              </a:prstGeom>
              <a:gradFill flip="none" rotWithShape="1">
                <a:gsLst>
                  <a:gs pos="0">
                    <a:schemeClr val="accent1">
                      <a:lumMod val="5000"/>
                      <a:lumOff val="95000"/>
                    </a:schemeClr>
                  </a:gs>
                  <a:gs pos="61000">
                    <a:srgbClr val="EC6800"/>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3" name="Oval 52">
                <a:extLst>
                  <a:ext uri="{FF2B5EF4-FFF2-40B4-BE49-F238E27FC236}">
                    <a16:creationId xmlns:a16="http://schemas.microsoft.com/office/drawing/2014/main" id="{45B9DF4C-A2D3-F17F-6B58-8222FDAD6EDC}"/>
                  </a:ext>
                </a:extLst>
              </p:cNvPr>
              <p:cNvSpPr/>
              <p:nvPr/>
            </p:nvSpPr>
            <p:spPr>
              <a:xfrm rot="1197858">
                <a:off x="6305692" y="11543600"/>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Oval 53">
                <a:extLst>
                  <a:ext uri="{FF2B5EF4-FFF2-40B4-BE49-F238E27FC236}">
                    <a16:creationId xmlns:a16="http://schemas.microsoft.com/office/drawing/2014/main" id="{F4BE41F7-EC15-44F8-3E17-6C506E96B19E}"/>
                  </a:ext>
                </a:extLst>
              </p:cNvPr>
              <p:cNvSpPr/>
              <p:nvPr/>
            </p:nvSpPr>
            <p:spPr>
              <a:xfrm rot="2017691">
                <a:off x="5526805" y="12841881"/>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5" name="Rounded Rectangle 54">
                <a:extLst>
                  <a:ext uri="{FF2B5EF4-FFF2-40B4-BE49-F238E27FC236}">
                    <a16:creationId xmlns:a16="http://schemas.microsoft.com/office/drawing/2014/main" id="{76FD07CC-FFDE-9EDF-C0C8-ABD3921AB11E}"/>
                  </a:ext>
                </a:extLst>
              </p:cNvPr>
              <p:cNvSpPr/>
              <p:nvPr/>
            </p:nvSpPr>
            <p:spPr>
              <a:xfrm rot="15778476">
                <a:off x="6236824" y="13082607"/>
                <a:ext cx="47156" cy="77401"/>
              </a:xfrm>
              <a:prstGeom prst="roundRect">
                <a:avLst/>
              </a:prstGeom>
              <a:solidFill>
                <a:srgbClr val="EEF0F5"/>
              </a:solidFill>
              <a:ln>
                <a:solidFill>
                  <a:srgbClr val="EE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6" name="Rectangle 55">
                <a:extLst>
                  <a:ext uri="{FF2B5EF4-FFF2-40B4-BE49-F238E27FC236}">
                    <a16:creationId xmlns:a16="http://schemas.microsoft.com/office/drawing/2014/main" id="{4B59102C-30B7-916D-D643-88F184DD7ECD}"/>
                  </a:ext>
                </a:extLst>
              </p:cNvPr>
              <p:cNvSpPr/>
              <p:nvPr/>
            </p:nvSpPr>
            <p:spPr>
              <a:xfrm rot="20222380">
                <a:off x="6863596" y="12221323"/>
                <a:ext cx="90676" cy="543853"/>
              </a:xfrm>
              <a:prstGeom prst="rect">
                <a:avLst/>
              </a:prstGeom>
              <a:gradFill flip="none" rotWithShape="1">
                <a:gsLst>
                  <a:gs pos="79000">
                    <a:srgbClr val="BCBDBF"/>
                  </a:gs>
                  <a:gs pos="16000">
                    <a:srgbClr val="E8751D"/>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ounded Rectangle 56">
                <a:extLst>
                  <a:ext uri="{FF2B5EF4-FFF2-40B4-BE49-F238E27FC236}">
                    <a16:creationId xmlns:a16="http://schemas.microsoft.com/office/drawing/2014/main" id="{F3CC70C6-D2C8-663F-422C-DC9A5E975FBD}"/>
                  </a:ext>
                </a:extLst>
              </p:cNvPr>
              <p:cNvSpPr/>
              <p:nvPr/>
            </p:nvSpPr>
            <p:spPr>
              <a:xfrm rot="20236060">
                <a:off x="6772671" y="12168494"/>
                <a:ext cx="50400" cy="125700"/>
              </a:xfrm>
              <a:prstGeom prst="roundRect">
                <a:avLst/>
              </a:prstGeom>
              <a:solidFill>
                <a:srgbClr val="BCBDBF"/>
              </a:solidFill>
              <a:ln>
                <a:solidFill>
                  <a:srgbClr val="BCB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ounded Rectangle 57">
                <a:extLst>
                  <a:ext uri="{FF2B5EF4-FFF2-40B4-BE49-F238E27FC236}">
                    <a16:creationId xmlns:a16="http://schemas.microsoft.com/office/drawing/2014/main" id="{1ACEA64A-B947-F6E1-0E45-0E311718BAAC}"/>
                  </a:ext>
                </a:extLst>
              </p:cNvPr>
              <p:cNvSpPr/>
              <p:nvPr/>
            </p:nvSpPr>
            <p:spPr>
              <a:xfrm rot="20109850">
                <a:off x="6996393" y="12668426"/>
                <a:ext cx="50401" cy="125702"/>
              </a:xfrm>
              <a:prstGeom prst="roundRect">
                <a:avLst/>
              </a:prstGeom>
              <a:solidFill>
                <a:srgbClr val="E8751D"/>
              </a:solidFill>
              <a:ln>
                <a:solidFill>
                  <a:srgbClr val="E87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Rectangle 58">
                <a:extLst>
                  <a:ext uri="{FF2B5EF4-FFF2-40B4-BE49-F238E27FC236}">
                    <a16:creationId xmlns:a16="http://schemas.microsoft.com/office/drawing/2014/main" id="{EDF96ABE-41AE-A2E6-9E5E-AD6C126C3E33}"/>
                  </a:ext>
                </a:extLst>
              </p:cNvPr>
              <p:cNvSpPr/>
              <p:nvPr/>
            </p:nvSpPr>
            <p:spPr>
              <a:xfrm rot="10624975">
                <a:off x="7162343" y="13587117"/>
                <a:ext cx="90676" cy="543853"/>
              </a:xfrm>
              <a:prstGeom prst="rect">
                <a:avLst/>
              </a:prstGeom>
              <a:gradFill flip="none" rotWithShape="1">
                <a:gsLst>
                  <a:gs pos="77000">
                    <a:srgbClr val="E0E1E5"/>
                  </a:gs>
                  <a:gs pos="16000">
                    <a:srgbClr val="EC6800"/>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Oval 59">
                <a:extLst>
                  <a:ext uri="{FF2B5EF4-FFF2-40B4-BE49-F238E27FC236}">
                    <a16:creationId xmlns:a16="http://schemas.microsoft.com/office/drawing/2014/main" id="{4F551845-F6FD-2FAC-89B9-75B31C2B047B}"/>
                  </a:ext>
                </a:extLst>
              </p:cNvPr>
              <p:cNvSpPr/>
              <p:nvPr/>
            </p:nvSpPr>
            <p:spPr>
              <a:xfrm rot="649349">
                <a:off x="6877551" y="14108888"/>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Rounded Rectangle 60">
                <a:extLst>
                  <a:ext uri="{FF2B5EF4-FFF2-40B4-BE49-F238E27FC236}">
                    <a16:creationId xmlns:a16="http://schemas.microsoft.com/office/drawing/2014/main" id="{4B8F0992-53F6-E29F-54D7-871E2E3F9492}"/>
                  </a:ext>
                </a:extLst>
              </p:cNvPr>
              <p:cNvSpPr/>
              <p:nvPr/>
            </p:nvSpPr>
            <p:spPr>
              <a:xfrm rot="21388134">
                <a:off x="7168777" y="13532382"/>
                <a:ext cx="50400" cy="77401"/>
              </a:xfrm>
              <a:prstGeom prst="roundRect">
                <a:avLst/>
              </a:prstGeom>
              <a:solidFill>
                <a:srgbClr val="EC6800"/>
              </a:solidFill>
              <a:ln>
                <a:solidFill>
                  <a:srgbClr val="EC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ounded Rectangle 61">
                <a:extLst>
                  <a:ext uri="{FF2B5EF4-FFF2-40B4-BE49-F238E27FC236}">
                    <a16:creationId xmlns:a16="http://schemas.microsoft.com/office/drawing/2014/main" id="{B6189786-D72A-391A-5EAC-E338C0E65F81}"/>
                  </a:ext>
                </a:extLst>
              </p:cNvPr>
              <p:cNvSpPr/>
              <p:nvPr/>
            </p:nvSpPr>
            <p:spPr>
              <a:xfrm rot="21277121">
                <a:off x="7199049" y="14080035"/>
                <a:ext cx="47156" cy="77401"/>
              </a:xfrm>
              <a:prstGeom prst="roundRect">
                <a:avLst/>
              </a:prstGeom>
              <a:solidFill>
                <a:srgbClr val="E0E1E5"/>
              </a:solidFill>
              <a:ln>
                <a:solidFill>
                  <a:srgbClr val="E0E1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41" name="Straight Connector 40">
              <a:extLst>
                <a:ext uri="{FF2B5EF4-FFF2-40B4-BE49-F238E27FC236}">
                  <a16:creationId xmlns:a16="http://schemas.microsoft.com/office/drawing/2014/main" id="{C9590D07-D771-B0BF-CEE0-ABEDC03D513B}"/>
                </a:ext>
              </a:extLst>
            </p:cNvPr>
            <p:cNvCxnSpPr>
              <a:cxnSpLocks/>
            </p:cNvCxnSpPr>
            <p:nvPr/>
          </p:nvCxnSpPr>
          <p:spPr>
            <a:xfrm flipH="1">
              <a:off x="7581573" y="1709405"/>
              <a:ext cx="1743646" cy="1005917"/>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61E3D4-AB0E-46B4-26E5-51876AAE3771}"/>
                </a:ext>
              </a:extLst>
            </p:cNvPr>
            <p:cNvCxnSpPr>
              <a:cxnSpLocks/>
            </p:cNvCxnSpPr>
            <p:nvPr/>
          </p:nvCxnSpPr>
          <p:spPr>
            <a:xfrm flipH="1">
              <a:off x="7597985" y="1080500"/>
              <a:ext cx="803992" cy="16076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0A315101-FD55-D14F-F78D-12AE663A438D}"/>
              </a:ext>
            </a:extLst>
          </p:cNvPr>
          <p:cNvGrpSpPr/>
          <p:nvPr/>
        </p:nvGrpSpPr>
        <p:grpSpPr>
          <a:xfrm rot="6391668">
            <a:off x="7247247" y="2665402"/>
            <a:ext cx="434081" cy="679419"/>
            <a:chOff x="5295827" y="11311045"/>
            <a:chExt cx="2483989" cy="3737638"/>
          </a:xfrm>
        </p:grpSpPr>
        <p:sp>
          <p:nvSpPr>
            <p:cNvPr id="65" name="Oval 64">
              <a:extLst>
                <a:ext uri="{FF2B5EF4-FFF2-40B4-BE49-F238E27FC236}">
                  <a16:creationId xmlns:a16="http://schemas.microsoft.com/office/drawing/2014/main" id="{6AB4FA25-F951-CBD9-323C-E04239012B4D}"/>
                </a:ext>
              </a:extLst>
            </p:cNvPr>
            <p:cNvSpPr/>
            <p:nvPr/>
          </p:nvSpPr>
          <p:spPr>
            <a:xfrm rot="1197858">
              <a:off x="5295827" y="12841414"/>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Oval 65">
              <a:extLst>
                <a:ext uri="{FF2B5EF4-FFF2-40B4-BE49-F238E27FC236}">
                  <a16:creationId xmlns:a16="http://schemas.microsoft.com/office/drawing/2014/main" id="{E1708386-3226-33D9-B2CA-B6B23C616215}"/>
                </a:ext>
              </a:extLst>
            </p:cNvPr>
            <p:cNvSpPr/>
            <p:nvPr/>
          </p:nvSpPr>
          <p:spPr>
            <a:xfrm rot="1197858">
              <a:off x="6816317" y="14274579"/>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Oval 66">
              <a:extLst>
                <a:ext uri="{FF2B5EF4-FFF2-40B4-BE49-F238E27FC236}">
                  <a16:creationId xmlns:a16="http://schemas.microsoft.com/office/drawing/2014/main" id="{1879C6B7-31A9-1EEC-D6C3-FBF1B964F83C}"/>
                </a:ext>
              </a:extLst>
            </p:cNvPr>
            <p:cNvSpPr/>
            <p:nvPr/>
          </p:nvSpPr>
          <p:spPr>
            <a:xfrm rot="1197858">
              <a:off x="6178286" y="11311045"/>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a:extLst>
                <a:ext uri="{FF2B5EF4-FFF2-40B4-BE49-F238E27FC236}">
                  <a16:creationId xmlns:a16="http://schemas.microsoft.com/office/drawing/2014/main" id="{C826FC4C-4AA1-44FA-4FEB-F5B6D5808E23}"/>
                </a:ext>
              </a:extLst>
            </p:cNvPr>
            <p:cNvSpPr/>
            <p:nvPr/>
          </p:nvSpPr>
          <p:spPr>
            <a:xfrm rot="15796199">
              <a:off x="6366509" y="12921753"/>
              <a:ext cx="90000" cy="360426"/>
            </a:xfrm>
            <a:prstGeom prst="rect">
              <a:avLst/>
            </a:prstGeom>
            <a:gradFill flip="none" rotWithShape="1">
              <a:gsLst>
                <a:gs pos="79000">
                  <a:srgbClr val="EEF0F5"/>
                </a:gs>
                <a:gs pos="16000">
                  <a:srgbClr val="E86603"/>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9" name="Oval 68">
              <a:extLst>
                <a:ext uri="{FF2B5EF4-FFF2-40B4-BE49-F238E27FC236}">
                  <a16:creationId xmlns:a16="http://schemas.microsoft.com/office/drawing/2014/main" id="{1BC7C71B-D48F-6078-F839-A972A2D7C458}"/>
                </a:ext>
              </a:extLst>
            </p:cNvPr>
            <p:cNvSpPr/>
            <p:nvPr/>
          </p:nvSpPr>
          <p:spPr>
            <a:xfrm rot="1367091">
              <a:off x="6555816" y="12454270"/>
              <a:ext cx="1224000" cy="1224000"/>
            </a:xfrm>
            <a:prstGeom prst="ellipse">
              <a:avLst/>
            </a:prstGeom>
            <a:gradFill flip="none" rotWithShape="1">
              <a:gsLst>
                <a:gs pos="0">
                  <a:schemeClr val="accent1">
                    <a:lumMod val="5000"/>
                    <a:lumOff val="95000"/>
                  </a:schemeClr>
                </a:gs>
                <a:gs pos="61000">
                  <a:srgbClr val="EC6800"/>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0" name="Oval 69">
              <a:extLst>
                <a:ext uri="{FF2B5EF4-FFF2-40B4-BE49-F238E27FC236}">
                  <a16:creationId xmlns:a16="http://schemas.microsoft.com/office/drawing/2014/main" id="{E08CA3BD-81A8-1817-8433-E7DA276EA598}"/>
                </a:ext>
              </a:extLst>
            </p:cNvPr>
            <p:cNvSpPr/>
            <p:nvPr/>
          </p:nvSpPr>
          <p:spPr>
            <a:xfrm rot="1197858">
              <a:off x="6305692" y="11543600"/>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1" name="Oval 70">
              <a:extLst>
                <a:ext uri="{FF2B5EF4-FFF2-40B4-BE49-F238E27FC236}">
                  <a16:creationId xmlns:a16="http://schemas.microsoft.com/office/drawing/2014/main" id="{4E14DFBB-6E25-EA5E-17D6-EA3405703AC3}"/>
                </a:ext>
              </a:extLst>
            </p:cNvPr>
            <p:cNvSpPr/>
            <p:nvPr/>
          </p:nvSpPr>
          <p:spPr>
            <a:xfrm rot="2017691">
              <a:off x="5526805" y="12841881"/>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ounded Rectangle 71">
              <a:extLst>
                <a:ext uri="{FF2B5EF4-FFF2-40B4-BE49-F238E27FC236}">
                  <a16:creationId xmlns:a16="http://schemas.microsoft.com/office/drawing/2014/main" id="{09F23E59-DD1A-8E47-8F22-DEEAEB51EC34}"/>
                </a:ext>
              </a:extLst>
            </p:cNvPr>
            <p:cNvSpPr/>
            <p:nvPr/>
          </p:nvSpPr>
          <p:spPr>
            <a:xfrm rot="15778476">
              <a:off x="6236824" y="13082607"/>
              <a:ext cx="47156" cy="77401"/>
            </a:xfrm>
            <a:prstGeom prst="roundRect">
              <a:avLst/>
            </a:prstGeom>
            <a:solidFill>
              <a:srgbClr val="EEF0F5"/>
            </a:solidFill>
            <a:ln>
              <a:solidFill>
                <a:srgbClr val="EE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C9F2A948-7C49-4D31-CF3C-A6F53A0E55FA}"/>
                </a:ext>
              </a:extLst>
            </p:cNvPr>
            <p:cNvSpPr/>
            <p:nvPr/>
          </p:nvSpPr>
          <p:spPr>
            <a:xfrm rot="20222380">
              <a:off x="6863596" y="12221323"/>
              <a:ext cx="90676" cy="543853"/>
            </a:xfrm>
            <a:prstGeom prst="rect">
              <a:avLst/>
            </a:prstGeom>
            <a:gradFill flip="none" rotWithShape="1">
              <a:gsLst>
                <a:gs pos="79000">
                  <a:srgbClr val="BCBDBF"/>
                </a:gs>
                <a:gs pos="16000">
                  <a:srgbClr val="E8751D"/>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ounded Rectangle 73">
              <a:extLst>
                <a:ext uri="{FF2B5EF4-FFF2-40B4-BE49-F238E27FC236}">
                  <a16:creationId xmlns:a16="http://schemas.microsoft.com/office/drawing/2014/main" id="{2823C610-7999-6E0B-B464-043AB50F7A71}"/>
                </a:ext>
              </a:extLst>
            </p:cNvPr>
            <p:cNvSpPr/>
            <p:nvPr/>
          </p:nvSpPr>
          <p:spPr>
            <a:xfrm rot="20236060">
              <a:off x="6772671" y="12168494"/>
              <a:ext cx="50400" cy="125700"/>
            </a:xfrm>
            <a:prstGeom prst="roundRect">
              <a:avLst/>
            </a:prstGeom>
            <a:solidFill>
              <a:srgbClr val="BCBDBF"/>
            </a:solidFill>
            <a:ln>
              <a:solidFill>
                <a:srgbClr val="BCB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ounded Rectangle 74">
              <a:extLst>
                <a:ext uri="{FF2B5EF4-FFF2-40B4-BE49-F238E27FC236}">
                  <a16:creationId xmlns:a16="http://schemas.microsoft.com/office/drawing/2014/main" id="{F09A62E0-0E5E-57B5-F472-C294AE58B3C0}"/>
                </a:ext>
              </a:extLst>
            </p:cNvPr>
            <p:cNvSpPr/>
            <p:nvPr/>
          </p:nvSpPr>
          <p:spPr>
            <a:xfrm rot="20109850">
              <a:off x="6996393" y="12668426"/>
              <a:ext cx="50401" cy="125702"/>
            </a:xfrm>
            <a:prstGeom prst="roundRect">
              <a:avLst/>
            </a:prstGeom>
            <a:solidFill>
              <a:srgbClr val="E8751D"/>
            </a:solidFill>
            <a:ln>
              <a:solidFill>
                <a:srgbClr val="E87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a:extLst>
                <a:ext uri="{FF2B5EF4-FFF2-40B4-BE49-F238E27FC236}">
                  <a16:creationId xmlns:a16="http://schemas.microsoft.com/office/drawing/2014/main" id="{60B5D887-64B9-0874-FDE7-93A440F6CFF0}"/>
                </a:ext>
              </a:extLst>
            </p:cNvPr>
            <p:cNvSpPr/>
            <p:nvPr/>
          </p:nvSpPr>
          <p:spPr>
            <a:xfrm rot="10624975">
              <a:off x="7162343" y="13587117"/>
              <a:ext cx="90676" cy="543853"/>
            </a:xfrm>
            <a:prstGeom prst="rect">
              <a:avLst/>
            </a:prstGeom>
            <a:gradFill flip="none" rotWithShape="1">
              <a:gsLst>
                <a:gs pos="77000">
                  <a:srgbClr val="E0E1E5"/>
                </a:gs>
                <a:gs pos="16000">
                  <a:srgbClr val="EC6800"/>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Oval 76">
              <a:extLst>
                <a:ext uri="{FF2B5EF4-FFF2-40B4-BE49-F238E27FC236}">
                  <a16:creationId xmlns:a16="http://schemas.microsoft.com/office/drawing/2014/main" id="{18123EE8-F804-9492-4B5F-059F7F5FDD6A}"/>
                </a:ext>
              </a:extLst>
            </p:cNvPr>
            <p:cNvSpPr/>
            <p:nvPr/>
          </p:nvSpPr>
          <p:spPr>
            <a:xfrm rot="649349">
              <a:off x="6877551" y="14108888"/>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ounded Rectangle 77">
              <a:extLst>
                <a:ext uri="{FF2B5EF4-FFF2-40B4-BE49-F238E27FC236}">
                  <a16:creationId xmlns:a16="http://schemas.microsoft.com/office/drawing/2014/main" id="{07FBCD87-8E0D-A031-D9AE-934AC43E0362}"/>
                </a:ext>
              </a:extLst>
            </p:cNvPr>
            <p:cNvSpPr/>
            <p:nvPr/>
          </p:nvSpPr>
          <p:spPr>
            <a:xfrm rot="21388134">
              <a:off x="7168777" y="13532382"/>
              <a:ext cx="50400" cy="77401"/>
            </a:xfrm>
            <a:prstGeom prst="roundRect">
              <a:avLst/>
            </a:prstGeom>
            <a:solidFill>
              <a:srgbClr val="EC6800"/>
            </a:solidFill>
            <a:ln>
              <a:solidFill>
                <a:srgbClr val="EC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ounded Rectangle 78">
              <a:extLst>
                <a:ext uri="{FF2B5EF4-FFF2-40B4-BE49-F238E27FC236}">
                  <a16:creationId xmlns:a16="http://schemas.microsoft.com/office/drawing/2014/main" id="{6D5BF738-A872-075E-50CD-DA2CC1616A56}"/>
                </a:ext>
              </a:extLst>
            </p:cNvPr>
            <p:cNvSpPr/>
            <p:nvPr/>
          </p:nvSpPr>
          <p:spPr>
            <a:xfrm rot="21277121">
              <a:off x="7199049" y="14080035"/>
              <a:ext cx="47156" cy="77401"/>
            </a:xfrm>
            <a:prstGeom prst="roundRect">
              <a:avLst/>
            </a:prstGeom>
            <a:solidFill>
              <a:srgbClr val="E0E1E5"/>
            </a:solidFill>
            <a:ln>
              <a:solidFill>
                <a:srgbClr val="E0E1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80" name="Group 79">
            <a:extLst>
              <a:ext uri="{FF2B5EF4-FFF2-40B4-BE49-F238E27FC236}">
                <a16:creationId xmlns:a16="http://schemas.microsoft.com/office/drawing/2014/main" id="{D4B97B27-1031-F51B-334D-B40C48AEFFB8}"/>
              </a:ext>
            </a:extLst>
          </p:cNvPr>
          <p:cNvGrpSpPr/>
          <p:nvPr/>
        </p:nvGrpSpPr>
        <p:grpSpPr>
          <a:xfrm rot="14980301">
            <a:off x="6475965" y="2934045"/>
            <a:ext cx="434081" cy="679419"/>
            <a:chOff x="5295827" y="11311045"/>
            <a:chExt cx="2483989" cy="3737638"/>
          </a:xfrm>
        </p:grpSpPr>
        <p:sp>
          <p:nvSpPr>
            <p:cNvPr id="81" name="Oval 80">
              <a:extLst>
                <a:ext uri="{FF2B5EF4-FFF2-40B4-BE49-F238E27FC236}">
                  <a16:creationId xmlns:a16="http://schemas.microsoft.com/office/drawing/2014/main" id="{567A1954-0121-8BC5-6FF0-E59929590B3E}"/>
                </a:ext>
              </a:extLst>
            </p:cNvPr>
            <p:cNvSpPr/>
            <p:nvPr/>
          </p:nvSpPr>
          <p:spPr>
            <a:xfrm rot="1197858">
              <a:off x="5295827" y="12841414"/>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Oval 81">
              <a:extLst>
                <a:ext uri="{FF2B5EF4-FFF2-40B4-BE49-F238E27FC236}">
                  <a16:creationId xmlns:a16="http://schemas.microsoft.com/office/drawing/2014/main" id="{149ACEEC-DB6C-D1E6-E98E-B64C890235DD}"/>
                </a:ext>
              </a:extLst>
            </p:cNvPr>
            <p:cNvSpPr/>
            <p:nvPr/>
          </p:nvSpPr>
          <p:spPr>
            <a:xfrm rot="1197858">
              <a:off x="6816317" y="14274579"/>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Oval 82">
              <a:extLst>
                <a:ext uri="{FF2B5EF4-FFF2-40B4-BE49-F238E27FC236}">
                  <a16:creationId xmlns:a16="http://schemas.microsoft.com/office/drawing/2014/main" id="{F5559BDC-8FFE-D30A-4D9D-D7D5428952B8}"/>
                </a:ext>
              </a:extLst>
            </p:cNvPr>
            <p:cNvSpPr/>
            <p:nvPr/>
          </p:nvSpPr>
          <p:spPr>
            <a:xfrm rot="1197858">
              <a:off x="6178286" y="11311045"/>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a:extLst>
                <a:ext uri="{FF2B5EF4-FFF2-40B4-BE49-F238E27FC236}">
                  <a16:creationId xmlns:a16="http://schemas.microsoft.com/office/drawing/2014/main" id="{2CF26BEC-0DEE-CB80-1484-826CB16FA8EB}"/>
                </a:ext>
              </a:extLst>
            </p:cNvPr>
            <p:cNvSpPr/>
            <p:nvPr/>
          </p:nvSpPr>
          <p:spPr>
            <a:xfrm rot="15796199">
              <a:off x="6366509" y="12921753"/>
              <a:ext cx="90000" cy="360426"/>
            </a:xfrm>
            <a:prstGeom prst="rect">
              <a:avLst/>
            </a:prstGeom>
            <a:gradFill flip="none" rotWithShape="1">
              <a:gsLst>
                <a:gs pos="79000">
                  <a:srgbClr val="EEF0F5"/>
                </a:gs>
                <a:gs pos="16000">
                  <a:srgbClr val="E86603"/>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Oval 84">
              <a:extLst>
                <a:ext uri="{FF2B5EF4-FFF2-40B4-BE49-F238E27FC236}">
                  <a16:creationId xmlns:a16="http://schemas.microsoft.com/office/drawing/2014/main" id="{FB608C95-036D-6E7A-1549-A5B7D1E5E83E}"/>
                </a:ext>
              </a:extLst>
            </p:cNvPr>
            <p:cNvSpPr/>
            <p:nvPr/>
          </p:nvSpPr>
          <p:spPr>
            <a:xfrm rot="1367091">
              <a:off x="6555816" y="12454270"/>
              <a:ext cx="1224000" cy="1224000"/>
            </a:xfrm>
            <a:prstGeom prst="ellipse">
              <a:avLst/>
            </a:prstGeom>
            <a:gradFill flip="none" rotWithShape="1">
              <a:gsLst>
                <a:gs pos="0">
                  <a:schemeClr val="accent1">
                    <a:lumMod val="5000"/>
                    <a:lumOff val="95000"/>
                  </a:schemeClr>
                </a:gs>
                <a:gs pos="61000">
                  <a:srgbClr val="EC6800"/>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Oval 85">
              <a:extLst>
                <a:ext uri="{FF2B5EF4-FFF2-40B4-BE49-F238E27FC236}">
                  <a16:creationId xmlns:a16="http://schemas.microsoft.com/office/drawing/2014/main" id="{97F68CAA-59B9-C03A-8F30-A3C3AE9C6E8F}"/>
                </a:ext>
              </a:extLst>
            </p:cNvPr>
            <p:cNvSpPr/>
            <p:nvPr/>
          </p:nvSpPr>
          <p:spPr>
            <a:xfrm rot="1197858">
              <a:off x="6305692" y="11543600"/>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Oval 86">
              <a:extLst>
                <a:ext uri="{FF2B5EF4-FFF2-40B4-BE49-F238E27FC236}">
                  <a16:creationId xmlns:a16="http://schemas.microsoft.com/office/drawing/2014/main" id="{229AD235-035D-1FBF-5D07-FDC8AC16FAE6}"/>
                </a:ext>
              </a:extLst>
            </p:cNvPr>
            <p:cNvSpPr/>
            <p:nvPr/>
          </p:nvSpPr>
          <p:spPr>
            <a:xfrm rot="2017691">
              <a:off x="5526805" y="12841881"/>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ounded Rectangle 87">
              <a:extLst>
                <a:ext uri="{FF2B5EF4-FFF2-40B4-BE49-F238E27FC236}">
                  <a16:creationId xmlns:a16="http://schemas.microsoft.com/office/drawing/2014/main" id="{409A193B-BE2B-8CCA-9A1B-02FD85C48F75}"/>
                </a:ext>
              </a:extLst>
            </p:cNvPr>
            <p:cNvSpPr/>
            <p:nvPr/>
          </p:nvSpPr>
          <p:spPr>
            <a:xfrm rot="15778476">
              <a:off x="6236824" y="13082607"/>
              <a:ext cx="47156" cy="77401"/>
            </a:xfrm>
            <a:prstGeom prst="roundRect">
              <a:avLst/>
            </a:prstGeom>
            <a:solidFill>
              <a:srgbClr val="EEF0F5"/>
            </a:solidFill>
            <a:ln>
              <a:solidFill>
                <a:srgbClr val="EE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a:extLst>
                <a:ext uri="{FF2B5EF4-FFF2-40B4-BE49-F238E27FC236}">
                  <a16:creationId xmlns:a16="http://schemas.microsoft.com/office/drawing/2014/main" id="{4F79CBB8-3C84-81BA-55BB-610BE13BA0C8}"/>
                </a:ext>
              </a:extLst>
            </p:cNvPr>
            <p:cNvSpPr/>
            <p:nvPr/>
          </p:nvSpPr>
          <p:spPr>
            <a:xfrm rot="20222380">
              <a:off x="6863596" y="12221323"/>
              <a:ext cx="90676" cy="543853"/>
            </a:xfrm>
            <a:prstGeom prst="rect">
              <a:avLst/>
            </a:prstGeom>
            <a:gradFill flip="none" rotWithShape="1">
              <a:gsLst>
                <a:gs pos="79000">
                  <a:srgbClr val="BCBDBF"/>
                </a:gs>
                <a:gs pos="16000">
                  <a:srgbClr val="E8751D"/>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0" name="Rounded Rectangle 89">
              <a:extLst>
                <a:ext uri="{FF2B5EF4-FFF2-40B4-BE49-F238E27FC236}">
                  <a16:creationId xmlns:a16="http://schemas.microsoft.com/office/drawing/2014/main" id="{6929FA85-AF0E-B755-8CEA-2D6E83365BFD}"/>
                </a:ext>
              </a:extLst>
            </p:cNvPr>
            <p:cNvSpPr/>
            <p:nvPr/>
          </p:nvSpPr>
          <p:spPr>
            <a:xfrm rot="20236060">
              <a:off x="6772671" y="12168494"/>
              <a:ext cx="50400" cy="125700"/>
            </a:xfrm>
            <a:prstGeom prst="roundRect">
              <a:avLst/>
            </a:prstGeom>
            <a:solidFill>
              <a:srgbClr val="BCBDBF"/>
            </a:solidFill>
            <a:ln>
              <a:solidFill>
                <a:srgbClr val="BCB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1" name="Rounded Rectangle 90">
              <a:extLst>
                <a:ext uri="{FF2B5EF4-FFF2-40B4-BE49-F238E27FC236}">
                  <a16:creationId xmlns:a16="http://schemas.microsoft.com/office/drawing/2014/main" id="{7388F5B5-F370-0567-5389-8C4FA84879C8}"/>
                </a:ext>
              </a:extLst>
            </p:cNvPr>
            <p:cNvSpPr/>
            <p:nvPr/>
          </p:nvSpPr>
          <p:spPr>
            <a:xfrm rot="20109850">
              <a:off x="6996393" y="12668426"/>
              <a:ext cx="50401" cy="125702"/>
            </a:xfrm>
            <a:prstGeom prst="roundRect">
              <a:avLst/>
            </a:prstGeom>
            <a:solidFill>
              <a:srgbClr val="E8751D"/>
            </a:solidFill>
            <a:ln>
              <a:solidFill>
                <a:srgbClr val="E87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2" name="Rectangle 91">
              <a:extLst>
                <a:ext uri="{FF2B5EF4-FFF2-40B4-BE49-F238E27FC236}">
                  <a16:creationId xmlns:a16="http://schemas.microsoft.com/office/drawing/2014/main" id="{E9C13641-D8C7-2EB0-FA40-BD9AD0DD435D}"/>
                </a:ext>
              </a:extLst>
            </p:cNvPr>
            <p:cNvSpPr/>
            <p:nvPr/>
          </p:nvSpPr>
          <p:spPr>
            <a:xfrm rot="10624975">
              <a:off x="7162343" y="13587117"/>
              <a:ext cx="90676" cy="543853"/>
            </a:xfrm>
            <a:prstGeom prst="rect">
              <a:avLst/>
            </a:prstGeom>
            <a:gradFill flip="none" rotWithShape="1">
              <a:gsLst>
                <a:gs pos="77000">
                  <a:srgbClr val="E0E1E5"/>
                </a:gs>
                <a:gs pos="16000">
                  <a:srgbClr val="EC6800"/>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3" name="Oval 92">
              <a:extLst>
                <a:ext uri="{FF2B5EF4-FFF2-40B4-BE49-F238E27FC236}">
                  <a16:creationId xmlns:a16="http://schemas.microsoft.com/office/drawing/2014/main" id="{5EC3519E-D7FC-46F1-3AFB-E9C10E3ABF81}"/>
                </a:ext>
              </a:extLst>
            </p:cNvPr>
            <p:cNvSpPr/>
            <p:nvPr/>
          </p:nvSpPr>
          <p:spPr>
            <a:xfrm rot="649349">
              <a:off x="6877551" y="14108888"/>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4" name="Rounded Rectangle 93">
              <a:extLst>
                <a:ext uri="{FF2B5EF4-FFF2-40B4-BE49-F238E27FC236}">
                  <a16:creationId xmlns:a16="http://schemas.microsoft.com/office/drawing/2014/main" id="{A20B9B12-E4B5-8E8C-9FE7-0CB5A9F4C577}"/>
                </a:ext>
              </a:extLst>
            </p:cNvPr>
            <p:cNvSpPr/>
            <p:nvPr/>
          </p:nvSpPr>
          <p:spPr>
            <a:xfrm rot="21388134">
              <a:off x="7168777" y="13532382"/>
              <a:ext cx="50400" cy="77401"/>
            </a:xfrm>
            <a:prstGeom prst="roundRect">
              <a:avLst/>
            </a:prstGeom>
            <a:solidFill>
              <a:srgbClr val="EC6800"/>
            </a:solidFill>
            <a:ln>
              <a:solidFill>
                <a:srgbClr val="EC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5" name="Rounded Rectangle 94">
              <a:extLst>
                <a:ext uri="{FF2B5EF4-FFF2-40B4-BE49-F238E27FC236}">
                  <a16:creationId xmlns:a16="http://schemas.microsoft.com/office/drawing/2014/main" id="{4E578F11-0D1C-CEFA-792F-46C6A7BF1527}"/>
                </a:ext>
              </a:extLst>
            </p:cNvPr>
            <p:cNvSpPr/>
            <p:nvPr/>
          </p:nvSpPr>
          <p:spPr>
            <a:xfrm rot="21277121">
              <a:off x="7199049" y="14080035"/>
              <a:ext cx="47156" cy="77401"/>
            </a:xfrm>
            <a:prstGeom prst="roundRect">
              <a:avLst/>
            </a:prstGeom>
            <a:solidFill>
              <a:srgbClr val="E0E1E5"/>
            </a:solidFill>
            <a:ln>
              <a:solidFill>
                <a:srgbClr val="E0E1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96" name="Group 95">
            <a:extLst>
              <a:ext uri="{FF2B5EF4-FFF2-40B4-BE49-F238E27FC236}">
                <a16:creationId xmlns:a16="http://schemas.microsoft.com/office/drawing/2014/main" id="{AFD8184B-2CEC-0264-5D21-5817B6F9BBDE}"/>
              </a:ext>
            </a:extLst>
          </p:cNvPr>
          <p:cNvGrpSpPr/>
          <p:nvPr/>
        </p:nvGrpSpPr>
        <p:grpSpPr>
          <a:xfrm rot="1244017">
            <a:off x="5903024" y="3333922"/>
            <a:ext cx="434081" cy="679419"/>
            <a:chOff x="5295827" y="11311045"/>
            <a:chExt cx="2483989" cy="3737638"/>
          </a:xfrm>
        </p:grpSpPr>
        <p:sp>
          <p:nvSpPr>
            <p:cNvPr id="97" name="Oval 96">
              <a:extLst>
                <a:ext uri="{FF2B5EF4-FFF2-40B4-BE49-F238E27FC236}">
                  <a16:creationId xmlns:a16="http://schemas.microsoft.com/office/drawing/2014/main" id="{4B26EFF2-97F9-109B-ACFA-39DBFFC37844}"/>
                </a:ext>
              </a:extLst>
            </p:cNvPr>
            <p:cNvSpPr/>
            <p:nvPr/>
          </p:nvSpPr>
          <p:spPr>
            <a:xfrm rot="1197858">
              <a:off x="5295827" y="12841414"/>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8" name="Oval 97">
              <a:extLst>
                <a:ext uri="{FF2B5EF4-FFF2-40B4-BE49-F238E27FC236}">
                  <a16:creationId xmlns:a16="http://schemas.microsoft.com/office/drawing/2014/main" id="{FAD9B29E-9A9F-103C-35A0-44732ACD0489}"/>
                </a:ext>
              </a:extLst>
            </p:cNvPr>
            <p:cNvSpPr/>
            <p:nvPr/>
          </p:nvSpPr>
          <p:spPr>
            <a:xfrm rot="1197858">
              <a:off x="6816317" y="14274579"/>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9" name="Oval 98">
              <a:extLst>
                <a:ext uri="{FF2B5EF4-FFF2-40B4-BE49-F238E27FC236}">
                  <a16:creationId xmlns:a16="http://schemas.microsoft.com/office/drawing/2014/main" id="{962A05F0-AE41-AB2A-E3DF-C6B41B302B30}"/>
                </a:ext>
              </a:extLst>
            </p:cNvPr>
            <p:cNvSpPr/>
            <p:nvPr/>
          </p:nvSpPr>
          <p:spPr>
            <a:xfrm rot="1197858">
              <a:off x="6178286" y="11311045"/>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0" name="Rectangle 99">
              <a:extLst>
                <a:ext uri="{FF2B5EF4-FFF2-40B4-BE49-F238E27FC236}">
                  <a16:creationId xmlns:a16="http://schemas.microsoft.com/office/drawing/2014/main" id="{745AD0CA-8C49-95CF-D69E-54379E941C2F}"/>
                </a:ext>
              </a:extLst>
            </p:cNvPr>
            <p:cNvSpPr/>
            <p:nvPr/>
          </p:nvSpPr>
          <p:spPr>
            <a:xfrm rot="15796199">
              <a:off x="6366509" y="12921753"/>
              <a:ext cx="90000" cy="360426"/>
            </a:xfrm>
            <a:prstGeom prst="rect">
              <a:avLst/>
            </a:prstGeom>
            <a:gradFill flip="none" rotWithShape="1">
              <a:gsLst>
                <a:gs pos="79000">
                  <a:srgbClr val="EEF0F5"/>
                </a:gs>
                <a:gs pos="16000">
                  <a:srgbClr val="E86603"/>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1" name="Oval 100">
              <a:extLst>
                <a:ext uri="{FF2B5EF4-FFF2-40B4-BE49-F238E27FC236}">
                  <a16:creationId xmlns:a16="http://schemas.microsoft.com/office/drawing/2014/main" id="{8709671E-DA2B-8514-A5C6-EFF697E51108}"/>
                </a:ext>
              </a:extLst>
            </p:cNvPr>
            <p:cNvSpPr/>
            <p:nvPr/>
          </p:nvSpPr>
          <p:spPr>
            <a:xfrm rot="1367091">
              <a:off x="6555816" y="12454270"/>
              <a:ext cx="1224000" cy="1224000"/>
            </a:xfrm>
            <a:prstGeom prst="ellipse">
              <a:avLst/>
            </a:prstGeom>
            <a:gradFill flip="none" rotWithShape="1">
              <a:gsLst>
                <a:gs pos="0">
                  <a:schemeClr val="accent1">
                    <a:lumMod val="5000"/>
                    <a:lumOff val="95000"/>
                  </a:schemeClr>
                </a:gs>
                <a:gs pos="61000">
                  <a:srgbClr val="EC6800"/>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2" name="Oval 101">
              <a:extLst>
                <a:ext uri="{FF2B5EF4-FFF2-40B4-BE49-F238E27FC236}">
                  <a16:creationId xmlns:a16="http://schemas.microsoft.com/office/drawing/2014/main" id="{2158BBE1-D947-1369-45E1-971F31964D5E}"/>
                </a:ext>
              </a:extLst>
            </p:cNvPr>
            <p:cNvSpPr/>
            <p:nvPr/>
          </p:nvSpPr>
          <p:spPr>
            <a:xfrm rot="1197858">
              <a:off x="6305692" y="11543600"/>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3" name="Oval 102">
              <a:extLst>
                <a:ext uri="{FF2B5EF4-FFF2-40B4-BE49-F238E27FC236}">
                  <a16:creationId xmlns:a16="http://schemas.microsoft.com/office/drawing/2014/main" id="{35BE1D5D-14AB-8345-B133-F7A9CBC9EE36}"/>
                </a:ext>
              </a:extLst>
            </p:cNvPr>
            <p:cNvSpPr/>
            <p:nvPr/>
          </p:nvSpPr>
          <p:spPr>
            <a:xfrm rot="2017691">
              <a:off x="5526805" y="12841881"/>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Rounded Rectangle 103">
              <a:extLst>
                <a:ext uri="{FF2B5EF4-FFF2-40B4-BE49-F238E27FC236}">
                  <a16:creationId xmlns:a16="http://schemas.microsoft.com/office/drawing/2014/main" id="{316F5BCE-8A74-09A1-A438-1E978BEFF3C1}"/>
                </a:ext>
              </a:extLst>
            </p:cNvPr>
            <p:cNvSpPr/>
            <p:nvPr/>
          </p:nvSpPr>
          <p:spPr>
            <a:xfrm rot="15778476">
              <a:off x="6236824" y="13082607"/>
              <a:ext cx="47156" cy="77401"/>
            </a:xfrm>
            <a:prstGeom prst="roundRect">
              <a:avLst/>
            </a:prstGeom>
            <a:solidFill>
              <a:srgbClr val="EEF0F5"/>
            </a:solidFill>
            <a:ln>
              <a:solidFill>
                <a:srgbClr val="EE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5" name="Rectangle 104">
              <a:extLst>
                <a:ext uri="{FF2B5EF4-FFF2-40B4-BE49-F238E27FC236}">
                  <a16:creationId xmlns:a16="http://schemas.microsoft.com/office/drawing/2014/main" id="{916A9F1B-656E-0686-B6C7-9CE09576CF71}"/>
                </a:ext>
              </a:extLst>
            </p:cNvPr>
            <p:cNvSpPr/>
            <p:nvPr/>
          </p:nvSpPr>
          <p:spPr>
            <a:xfrm rot="20222380">
              <a:off x="6863596" y="12221323"/>
              <a:ext cx="90676" cy="543853"/>
            </a:xfrm>
            <a:prstGeom prst="rect">
              <a:avLst/>
            </a:prstGeom>
            <a:gradFill flip="none" rotWithShape="1">
              <a:gsLst>
                <a:gs pos="79000">
                  <a:srgbClr val="BCBDBF"/>
                </a:gs>
                <a:gs pos="16000">
                  <a:srgbClr val="E8751D"/>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Rounded Rectangle 105">
              <a:extLst>
                <a:ext uri="{FF2B5EF4-FFF2-40B4-BE49-F238E27FC236}">
                  <a16:creationId xmlns:a16="http://schemas.microsoft.com/office/drawing/2014/main" id="{6A980411-25D9-929D-DE1B-855699BB3E42}"/>
                </a:ext>
              </a:extLst>
            </p:cNvPr>
            <p:cNvSpPr/>
            <p:nvPr/>
          </p:nvSpPr>
          <p:spPr>
            <a:xfrm rot="20236060">
              <a:off x="6772671" y="12168494"/>
              <a:ext cx="50400" cy="125700"/>
            </a:xfrm>
            <a:prstGeom prst="roundRect">
              <a:avLst/>
            </a:prstGeom>
            <a:solidFill>
              <a:srgbClr val="BCBDBF"/>
            </a:solidFill>
            <a:ln>
              <a:solidFill>
                <a:srgbClr val="BCB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7" name="Rounded Rectangle 106">
              <a:extLst>
                <a:ext uri="{FF2B5EF4-FFF2-40B4-BE49-F238E27FC236}">
                  <a16:creationId xmlns:a16="http://schemas.microsoft.com/office/drawing/2014/main" id="{8C36CDE2-1E59-58D6-C3E4-34CA94B0F559}"/>
                </a:ext>
              </a:extLst>
            </p:cNvPr>
            <p:cNvSpPr/>
            <p:nvPr/>
          </p:nvSpPr>
          <p:spPr>
            <a:xfrm rot="20109850">
              <a:off x="6996393" y="12668426"/>
              <a:ext cx="50401" cy="125702"/>
            </a:xfrm>
            <a:prstGeom prst="roundRect">
              <a:avLst/>
            </a:prstGeom>
            <a:solidFill>
              <a:srgbClr val="E8751D"/>
            </a:solidFill>
            <a:ln>
              <a:solidFill>
                <a:srgbClr val="E87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Rectangle 107">
              <a:extLst>
                <a:ext uri="{FF2B5EF4-FFF2-40B4-BE49-F238E27FC236}">
                  <a16:creationId xmlns:a16="http://schemas.microsoft.com/office/drawing/2014/main" id="{E9A3BFF0-B80D-6568-36E8-9AF3594B6DF1}"/>
                </a:ext>
              </a:extLst>
            </p:cNvPr>
            <p:cNvSpPr/>
            <p:nvPr/>
          </p:nvSpPr>
          <p:spPr>
            <a:xfrm rot="10624975">
              <a:off x="7162343" y="13587117"/>
              <a:ext cx="90676" cy="543853"/>
            </a:xfrm>
            <a:prstGeom prst="rect">
              <a:avLst/>
            </a:prstGeom>
            <a:gradFill flip="none" rotWithShape="1">
              <a:gsLst>
                <a:gs pos="77000">
                  <a:srgbClr val="E0E1E5"/>
                </a:gs>
                <a:gs pos="16000">
                  <a:srgbClr val="EC6800"/>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9" name="Oval 108">
              <a:extLst>
                <a:ext uri="{FF2B5EF4-FFF2-40B4-BE49-F238E27FC236}">
                  <a16:creationId xmlns:a16="http://schemas.microsoft.com/office/drawing/2014/main" id="{1535DD38-7CBE-68FB-F63C-D426C192C7CA}"/>
                </a:ext>
              </a:extLst>
            </p:cNvPr>
            <p:cNvSpPr/>
            <p:nvPr/>
          </p:nvSpPr>
          <p:spPr>
            <a:xfrm rot="649349">
              <a:off x="6877551" y="14108888"/>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0" name="Rounded Rectangle 109">
              <a:extLst>
                <a:ext uri="{FF2B5EF4-FFF2-40B4-BE49-F238E27FC236}">
                  <a16:creationId xmlns:a16="http://schemas.microsoft.com/office/drawing/2014/main" id="{50502C89-1D35-3C50-65B8-587B1D319893}"/>
                </a:ext>
              </a:extLst>
            </p:cNvPr>
            <p:cNvSpPr/>
            <p:nvPr/>
          </p:nvSpPr>
          <p:spPr>
            <a:xfrm rot="21388134">
              <a:off x="7168777" y="13532382"/>
              <a:ext cx="50400" cy="77401"/>
            </a:xfrm>
            <a:prstGeom prst="roundRect">
              <a:avLst/>
            </a:prstGeom>
            <a:solidFill>
              <a:srgbClr val="EC6800"/>
            </a:solidFill>
            <a:ln>
              <a:solidFill>
                <a:srgbClr val="EC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1" name="Rounded Rectangle 110">
              <a:extLst>
                <a:ext uri="{FF2B5EF4-FFF2-40B4-BE49-F238E27FC236}">
                  <a16:creationId xmlns:a16="http://schemas.microsoft.com/office/drawing/2014/main" id="{45B86BDC-3104-CD71-ED05-7319619DABC6}"/>
                </a:ext>
              </a:extLst>
            </p:cNvPr>
            <p:cNvSpPr/>
            <p:nvPr/>
          </p:nvSpPr>
          <p:spPr>
            <a:xfrm rot="21277121">
              <a:off x="7199049" y="14080035"/>
              <a:ext cx="47156" cy="77401"/>
            </a:xfrm>
            <a:prstGeom prst="roundRect">
              <a:avLst/>
            </a:prstGeom>
            <a:solidFill>
              <a:srgbClr val="E0E1E5"/>
            </a:solidFill>
            <a:ln>
              <a:solidFill>
                <a:srgbClr val="E0E1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12" name="Group 111">
            <a:extLst>
              <a:ext uri="{FF2B5EF4-FFF2-40B4-BE49-F238E27FC236}">
                <a16:creationId xmlns:a16="http://schemas.microsoft.com/office/drawing/2014/main" id="{81948838-B091-3066-5AC3-3FB566B358FF}"/>
              </a:ext>
            </a:extLst>
          </p:cNvPr>
          <p:cNvGrpSpPr/>
          <p:nvPr/>
        </p:nvGrpSpPr>
        <p:grpSpPr>
          <a:xfrm rot="13753230">
            <a:off x="5507282" y="3840735"/>
            <a:ext cx="434081" cy="679419"/>
            <a:chOff x="5295827" y="11311045"/>
            <a:chExt cx="2483989" cy="3737638"/>
          </a:xfrm>
        </p:grpSpPr>
        <p:sp>
          <p:nvSpPr>
            <p:cNvPr id="113" name="Oval 112">
              <a:extLst>
                <a:ext uri="{FF2B5EF4-FFF2-40B4-BE49-F238E27FC236}">
                  <a16:creationId xmlns:a16="http://schemas.microsoft.com/office/drawing/2014/main" id="{15EB9902-08B3-9CAB-F349-0846FB75F39D}"/>
                </a:ext>
              </a:extLst>
            </p:cNvPr>
            <p:cNvSpPr/>
            <p:nvPr/>
          </p:nvSpPr>
          <p:spPr>
            <a:xfrm rot="1197858">
              <a:off x="5295827" y="12841414"/>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4" name="Oval 113">
              <a:extLst>
                <a:ext uri="{FF2B5EF4-FFF2-40B4-BE49-F238E27FC236}">
                  <a16:creationId xmlns:a16="http://schemas.microsoft.com/office/drawing/2014/main" id="{04AAD8DB-D7E4-8E57-790B-A04B5C179882}"/>
                </a:ext>
              </a:extLst>
            </p:cNvPr>
            <p:cNvSpPr/>
            <p:nvPr/>
          </p:nvSpPr>
          <p:spPr>
            <a:xfrm rot="1197858">
              <a:off x="6816317" y="14274579"/>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5" name="Oval 114">
              <a:extLst>
                <a:ext uri="{FF2B5EF4-FFF2-40B4-BE49-F238E27FC236}">
                  <a16:creationId xmlns:a16="http://schemas.microsoft.com/office/drawing/2014/main" id="{B6592AE4-67BC-AB40-D0BC-2E2139F0E725}"/>
                </a:ext>
              </a:extLst>
            </p:cNvPr>
            <p:cNvSpPr/>
            <p:nvPr/>
          </p:nvSpPr>
          <p:spPr>
            <a:xfrm rot="1197858">
              <a:off x="6178286" y="11311045"/>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6" name="Rectangle 115">
              <a:extLst>
                <a:ext uri="{FF2B5EF4-FFF2-40B4-BE49-F238E27FC236}">
                  <a16:creationId xmlns:a16="http://schemas.microsoft.com/office/drawing/2014/main" id="{1EFC9B8A-B2D7-0E9C-7F9C-3445A662C416}"/>
                </a:ext>
              </a:extLst>
            </p:cNvPr>
            <p:cNvSpPr/>
            <p:nvPr/>
          </p:nvSpPr>
          <p:spPr>
            <a:xfrm rot="15796199">
              <a:off x="6366509" y="12921753"/>
              <a:ext cx="90000" cy="360426"/>
            </a:xfrm>
            <a:prstGeom prst="rect">
              <a:avLst/>
            </a:prstGeom>
            <a:gradFill flip="none" rotWithShape="1">
              <a:gsLst>
                <a:gs pos="79000">
                  <a:srgbClr val="EEF0F5"/>
                </a:gs>
                <a:gs pos="16000">
                  <a:srgbClr val="E86603"/>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7" name="Oval 116">
              <a:extLst>
                <a:ext uri="{FF2B5EF4-FFF2-40B4-BE49-F238E27FC236}">
                  <a16:creationId xmlns:a16="http://schemas.microsoft.com/office/drawing/2014/main" id="{A749DA90-7265-BFCB-72B8-3A3BE1C42BD2}"/>
                </a:ext>
              </a:extLst>
            </p:cNvPr>
            <p:cNvSpPr/>
            <p:nvPr/>
          </p:nvSpPr>
          <p:spPr>
            <a:xfrm rot="1367091">
              <a:off x="6555816" y="12454270"/>
              <a:ext cx="1224000" cy="1224000"/>
            </a:xfrm>
            <a:prstGeom prst="ellipse">
              <a:avLst/>
            </a:prstGeom>
            <a:gradFill flip="none" rotWithShape="1">
              <a:gsLst>
                <a:gs pos="0">
                  <a:schemeClr val="accent1">
                    <a:lumMod val="5000"/>
                    <a:lumOff val="95000"/>
                  </a:schemeClr>
                </a:gs>
                <a:gs pos="61000">
                  <a:srgbClr val="EC6800"/>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8" name="Oval 117">
              <a:extLst>
                <a:ext uri="{FF2B5EF4-FFF2-40B4-BE49-F238E27FC236}">
                  <a16:creationId xmlns:a16="http://schemas.microsoft.com/office/drawing/2014/main" id="{1B3F26CD-FFE8-90A5-3776-AEB160C84524}"/>
                </a:ext>
              </a:extLst>
            </p:cNvPr>
            <p:cNvSpPr/>
            <p:nvPr/>
          </p:nvSpPr>
          <p:spPr>
            <a:xfrm rot="1197858">
              <a:off x="6305692" y="11543600"/>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9" name="Oval 118">
              <a:extLst>
                <a:ext uri="{FF2B5EF4-FFF2-40B4-BE49-F238E27FC236}">
                  <a16:creationId xmlns:a16="http://schemas.microsoft.com/office/drawing/2014/main" id="{2658A9F0-DC2D-0484-18A4-5F1A158A830E}"/>
                </a:ext>
              </a:extLst>
            </p:cNvPr>
            <p:cNvSpPr/>
            <p:nvPr/>
          </p:nvSpPr>
          <p:spPr>
            <a:xfrm rot="2017691">
              <a:off x="5526805" y="12841881"/>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0" name="Rounded Rectangle 119">
              <a:extLst>
                <a:ext uri="{FF2B5EF4-FFF2-40B4-BE49-F238E27FC236}">
                  <a16:creationId xmlns:a16="http://schemas.microsoft.com/office/drawing/2014/main" id="{52B58E15-4BE1-DBA5-0EF4-87D45DE0DE56}"/>
                </a:ext>
              </a:extLst>
            </p:cNvPr>
            <p:cNvSpPr/>
            <p:nvPr/>
          </p:nvSpPr>
          <p:spPr>
            <a:xfrm rot="15778476">
              <a:off x="6236824" y="13082607"/>
              <a:ext cx="47156" cy="77401"/>
            </a:xfrm>
            <a:prstGeom prst="roundRect">
              <a:avLst/>
            </a:prstGeom>
            <a:solidFill>
              <a:srgbClr val="EEF0F5"/>
            </a:solidFill>
            <a:ln>
              <a:solidFill>
                <a:srgbClr val="EE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1" name="Rectangle 120">
              <a:extLst>
                <a:ext uri="{FF2B5EF4-FFF2-40B4-BE49-F238E27FC236}">
                  <a16:creationId xmlns:a16="http://schemas.microsoft.com/office/drawing/2014/main" id="{28D6EE02-94E3-B848-0649-4053748A04E3}"/>
                </a:ext>
              </a:extLst>
            </p:cNvPr>
            <p:cNvSpPr/>
            <p:nvPr/>
          </p:nvSpPr>
          <p:spPr>
            <a:xfrm rot="20222380">
              <a:off x="6863596" y="12221323"/>
              <a:ext cx="90676" cy="543853"/>
            </a:xfrm>
            <a:prstGeom prst="rect">
              <a:avLst/>
            </a:prstGeom>
            <a:gradFill flip="none" rotWithShape="1">
              <a:gsLst>
                <a:gs pos="79000">
                  <a:srgbClr val="BCBDBF"/>
                </a:gs>
                <a:gs pos="16000">
                  <a:srgbClr val="E8751D"/>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2" name="Rounded Rectangle 121">
              <a:extLst>
                <a:ext uri="{FF2B5EF4-FFF2-40B4-BE49-F238E27FC236}">
                  <a16:creationId xmlns:a16="http://schemas.microsoft.com/office/drawing/2014/main" id="{3718A140-F1E8-0873-B399-D0D31199DB3A}"/>
                </a:ext>
              </a:extLst>
            </p:cNvPr>
            <p:cNvSpPr/>
            <p:nvPr/>
          </p:nvSpPr>
          <p:spPr>
            <a:xfrm rot="20236060">
              <a:off x="6772671" y="12168494"/>
              <a:ext cx="50400" cy="125700"/>
            </a:xfrm>
            <a:prstGeom prst="roundRect">
              <a:avLst/>
            </a:prstGeom>
            <a:solidFill>
              <a:srgbClr val="BCBDBF"/>
            </a:solidFill>
            <a:ln>
              <a:solidFill>
                <a:srgbClr val="BCB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3" name="Rounded Rectangle 122">
              <a:extLst>
                <a:ext uri="{FF2B5EF4-FFF2-40B4-BE49-F238E27FC236}">
                  <a16:creationId xmlns:a16="http://schemas.microsoft.com/office/drawing/2014/main" id="{31D4B5D3-D8BB-A5F1-0677-7AD7AD147F61}"/>
                </a:ext>
              </a:extLst>
            </p:cNvPr>
            <p:cNvSpPr/>
            <p:nvPr/>
          </p:nvSpPr>
          <p:spPr>
            <a:xfrm rot="20109850">
              <a:off x="6996393" y="12668426"/>
              <a:ext cx="50401" cy="125702"/>
            </a:xfrm>
            <a:prstGeom prst="roundRect">
              <a:avLst/>
            </a:prstGeom>
            <a:solidFill>
              <a:srgbClr val="E8751D"/>
            </a:solidFill>
            <a:ln>
              <a:solidFill>
                <a:srgbClr val="E87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4" name="Rectangle 123">
              <a:extLst>
                <a:ext uri="{FF2B5EF4-FFF2-40B4-BE49-F238E27FC236}">
                  <a16:creationId xmlns:a16="http://schemas.microsoft.com/office/drawing/2014/main" id="{42450DED-FAC5-675B-9D5E-E49330A3B7B7}"/>
                </a:ext>
              </a:extLst>
            </p:cNvPr>
            <p:cNvSpPr/>
            <p:nvPr/>
          </p:nvSpPr>
          <p:spPr>
            <a:xfrm rot="10624975">
              <a:off x="7162343" y="13587117"/>
              <a:ext cx="90676" cy="543853"/>
            </a:xfrm>
            <a:prstGeom prst="rect">
              <a:avLst/>
            </a:prstGeom>
            <a:gradFill flip="none" rotWithShape="1">
              <a:gsLst>
                <a:gs pos="77000">
                  <a:srgbClr val="E0E1E5"/>
                </a:gs>
                <a:gs pos="16000">
                  <a:srgbClr val="EC6800"/>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5" name="Oval 124">
              <a:extLst>
                <a:ext uri="{FF2B5EF4-FFF2-40B4-BE49-F238E27FC236}">
                  <a16:creationId xmlns:a16="http://schemas.microsoft.com/office/drawing/2014/main" id="{FAA87B4E-4AD0-604B-0974-B1AEEB8C1EA6}"/>
                </a:ext>
              </a:extLst>
            </p:cNvPr>
            <p:cNvSpPr/>
            <p:nvPr/>
          </p:nvSpPr>
          <p:spPr>
            <a:xfrm rot="649349">
              <a:off x="6877551" y="14108888"/>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6" name="Rounded Rectangle 125">
              <a:extLst>
                <a:ext uri="{FF2B5EF4-FFF2-40B4-BE49-F238E27FC236}">
                  <a16:creationId xmlns:a16="http://schemas.microsoft.com/office/drawing/2014/main" id="{77B940BD-D949-508E-1933-A0BEC48FA65A}"/>
                </a:ext>
              </a:extLst>
            </p:cNvPr>
            <p:cNvSpPr/>
            <p:nvPr/>
          </p:nvSpPr>
          <p:spPr>
            <a:xfrm rot="21388134">
              <a:off x="7168777" y="13532382"/>
              <a:ext cx="50400" cy="77401"/>
            </a:xfrm>
            <a:prstGeom prst="roundRect">
              <a:avLst/>
            </a:prstGeom>
            <a:solidFill>
              <a:srgbClr val="EC6800"/>
            </a:solidFill>
            <a:ln>
              <a:solidFill>
                <a:srgbClr val="EC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7" name="Rounded Rectangle 126">
              <a:extLst>
                <a:ext uri="{FF2B5EF4-FFF2-40B4-BE49-F238E27FC236}">
                  <a16:creationId xmlns:a16="http://schemas.microsoft.com/office/drawing/2014/main" id="{533C4403-B111-5CB6-052A-457B3FE67BEF}"/>
                </a:ext>
              </a:extLst>
            </p:cNvPr>
            <p:cNvSpPr/>
            <p:nvPr/>
          </p:nvSpPr>
          <p:spPr>
            <a:xfrm rot="21277121">
              <a:off x="7199049" y="14080035"/>
              <a:ext cx="47156" cy="77401"/>
            </a:xfrm>
            <a:prstGeom prst="roundRect">
              <a:avLst/>
            </a:prstGeom>
            <a:solidFill>
              <a:srgbClr val="E0E1E5"/>
            </a:solidFill>
            <a:ln>
              <a:solidFill>
                <a:srgbClr val="E0E1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3" name="Group 2">
            <a:extLst>
              <a:ext uri="{FF2B5EF4-FFF2-40B4-BE49-F238E27FC236}">
                <a16:creationId xmlns:a16="http://schemas.microsoft.com/office/drawing/2014/main" id="{AF2ECBE7-CF71-BF5C-07CD-F5E780D1ADF1}"/>
              </a:ext>
            </a:extLst>
          </p:cNvPr>
          <p:cNvGrpSpPr/>
          <p:nvPr/>
        </p:nvGrpSpPr>
        <p:grpSpPr>
          <a:xfrm>
            <a:off x="3432564" y="2346830"/>
            <a:ext cx="1902058" cy="1171446"/>
            <a:chOff x="3432564" y="2346830"/>
            <a:chExt cx="1902058" cy="1171446"/>
          </a:xfrm>
        </p:grpSpPr>
        <p:sp>
          <p:nvSpPr>
            <p:cNvPr id="131" name="Freeform 130">
              <a:extLst>
                <a:ext uri="{FF2B5EF4-FFF2-40B4-BE49-F238E27FC236}">
                  <a16:creationId xmlns:a16="http://schemas.microsoft.com/office/drawing/2014/main" id="{618BFBBF-A38C-EB99-AE10-63FF1F94758D}"/>
                </a:ext>
              </a:extLst>
            </p:cNvPr>
            <p:cNvSpPr/>
            <p:nvPr/>
          </p:nvSpPr>
          <p:spPr>
            <a:xfrm rot="1780499">
              <a:off x="3720135" y="2346830"/>
              <a:ext cx="1135117" cy="336338"/>
            </a:xfrm>
            <a:custGeom>
              <a:avLst/>
              <a:gdLst>
                <a:gd name="connsiteX0" fmla="*/ 0 w 1135117"/>
                <a:gd name="connsiteY0" fmla="*/ 336331 h 336338"/>
                <a:gd name="connsiteX1" fmla="*/ 168165 w 1135117"/>
                <a:gd name="connsiteY1" fmla="*/ 0 h 336338"/>
                <a:gd name="connsiteX2" fmla="*/ 325821 w 1135117"/>
                <a:gd name="connsiteY2" fmla="*/ 336331 h 336338"/>
                <a:gd name="connsiteX3" fmla="*/ 493986 w 1135117"/>
                <a:gd name="connsiteY3" fmla="*/ 10511 h 336338"/>
                <a:gd name="connsiteX4" fmla="*/ 641131 w 1135117"/>
                <a:gd name="connsiteY4" fmla="*/ 336331 h 336338"/>
                <a:gd name="connsiteX5" fmla="*/ 830317 w 1135117"/>
                <a:gd name="connsiteY5" fmla="*/ 21021 h 336338"/>
                <a:gd name="connsiteX6" fmla="*/ 1008993 w 1135117"/>
                <a:gd name="connsiteY6" fmla="*/ 210207 h 336338"/>
                <a:gd name="connsiteX7" fmla="*/ 1135117 w 1135117"/>
                <a:gd name="connsiteY7" fmla="*/ 189186 h 33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117" h="336338">
                  <a:moveTo>
                    <a:pt x="0" y="336331"/>
                  </a:moveTo>
                  <a:cubicBezTo>
                    <a:pt x="56931" y="168165"/>
                    <a:pt x="113862" y="0"/>
                    <a:pt x="168165" y="0"/>
                  </a:cubicBezTo>
                  <a:cubicBezTo>
                    <a:pt x="222468" y="0"/>
                    <a:pt x="271518" y="334579"/>
                    <a:pt x="325821" y="336331"/>
                  </a:cubicBezTo>
                  <a:cubicBezTo>
                    <a:pt x="380124" y="338083"/>
                    <a:pt x="441434" y="10511"/>
                    <a:pt x="493986" y="10511"/>
                  </a:cubicBezTo>
                  <a:cubicBezTo>
                    <a:pt x="546538" y="10511"/>
                    <a:pt x="585076" y="334579"/>
                    <a:pt x="641131" y="336331"/>
                  </a:cubicBezTo>
                  <a:cubicBezTo>
                    <a:pt x="697186" y="338083"/>
                    <a:pt x="769007" y="42042"/>
                    <a:pt x="830317" y="21021"/>
                  </a:cubicBezTo>
                  <a:cubicBezTo>
                    <a:pt x="891627" y="0"/>
                    <a:pt x="958193" y="182179"/>
                    <a:pt x="1008993" y="210207"/>
                  </a:cubicBezTo>
                  <a:cubicBezTo>
                    <a:pt x="1059793" y="238234"/>
                    <a:pt x="1097455" y="213710"/>
                    <a:pt x="1135117" y="189186"/>
                  </a:cubicBezTo>
                </a:path>
              </a:pathLst>
            </a:custGeom>
            <a:noFill/>
            <a:ln w="19050">
              <a:solidFill>
                <a:srgbClr val="B806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2" name="Freeform 131">
              <a:extLst>
                <a:ext uri="{FF2B5EF4-FFF2-40B4-BE49-F238E27FC236}">
                  <a16:creationId xmlns:a16="http://schemas.microsoft.com/office/drawing/2014/main" id="{33EF0407-9A3B-0624-9A62-45BCB7A50369}"/>
                </a:ext>
              </a:extLst>
            </p:cNvPr>
            <p:cNvSpPr/>
            <p:nvPr/>
          </p:nvSpPr>
          <p:spPr>
            <a:xfrm rot="1780499">
              <a:off x="3432564" y="2947875"/>
              <a:ext cx="1135117" cy="336338"/>
            </a:xfrm>
            <a:custGeom>
              <a:avLst/>
              <a:gdLst>
                <a:gd name="connsiteX0" fmla="*/ 0 w 1135117"/>
                <a:gd name="connsiteY0" fmla="*/ 336331 h 336338"/>
                <a:gd name="connsiteX1" fmla="*/ 168165 w 1135117"/>
                <a:gd name="connsiteY1" fmla="*/ 0 h 336338"/>
                <a:gd name="connsiteX2" fmla="*/ 325821 w 1135117"/>
                <a:gd name="connsiteY2" fmla="*/ 336331 h 336338"/>
                <a:gd name="connsiteX3" fmla="*/ 493986 w 1135117"/>
                <a:gd name="connsiteY3" fmla="*/ 10511 h 336338"/>
                <a:gd name="connsiteX4" fmla="*/ 641131 w 1135117"/>
                <a:gd name="connsiteY4" fmla="*/ 336331 h 336338"/>
                <a:gd name="connsiteX5" fmla="*/ 830317 w 1135117"/>
                <a:gd name="connsiteY5" fmla="*/ 21021 h 336338"/>
                <a:gd name="connsiteX6" fmla="*/ 1008993 w 1135117"/>
                <a:gd name="connsiteY6" fmla="*/ 210207 h 336338"/>
                <a:gd name="connsiteX7" fmla="*/ 1135117 w 1135117"/>
                <a:gd name="connsiteY7" fmla="*/ 189186 h 33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117" h="336338">
                  <a:moveTo>
                    <a:pt x="0" y="336331"/>
                  </a:moveTo>
                  <a:cubicBezTo>
                    <a:pt x="56931" y="168165"/>
                    <a:pt x="113862" y="0"/>
                    <a:pt x="168165" y="0"/>
                  </a:cubicBezTo>
                  <a:cubicBezTo>
                    <a:pt x="222468" y="0"/>
                    <a:pt x="271518" y="334579"/>
                    <a:pt x="325821" y="336331"/>
                  </a:cubicBezTo>
                  <a:cubicBezTo>
                    <a:pt x="380124" y="338083"/>
                    <a:pt x="441434" y="10511"/>
                    <a:pt x="493986" y="10511"/>
                  </a:cubicBezTo>
                  <a:cubicBezTo>
                    <a:pt x="546538" y="10511"/>
                    <a:pt x="585076" y="334579"/>
                    <a:pt x="641131" y="336331"/>
                  </a:cubicBezTo>
                  <a:cubicBezTo>
                    <a:pt x="697186" y="338083"/>
                    <a:pt x="769007" y="42042"/>
                    <a:pt x="830317" y="21021"/>
                  </a:cubicBezTo>
                  <a:cubicBezTo>
                    <a:pt x="891627" y="0"/>
                    <a:pt x="958193" y="182179"/>
                    <a:pt x="1008993" y="210207"/>
                  </a:cubicBezTo>
                  <a:cubicBezTo>
                    <a:pt x="1059793" y="238234"/>
                    <a:pt x="1097455" y="213710"/>
                    <a:pt x="1135117" y="189186"/>
                  </a:cubicBezTo>
                </a:path>
              </a:pathLst>
            </a:custGeom>
            <a:noFill/>
            <a:ln w="19050">
              <a:solidFill>
                <a:srgbClr val="B806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3" name="Freeform 132">
              <a:extLst>
                <a:ext uri="{FF2B5EF4-FFF2-40B4-BE49-F238E27FC236}">
                  <a16:creationId xmlns:a16="http://schemas.microsoft.com/office/drawing/2014/main" id="{38FE6019-23A4-F3AB-CFEE-0D3F9A08D60B}"/>
                </a:ext>
              </a:extLst>
            </p:cNvPr>
            <p:cNvSpPr/>
            <p:nvPr/>
          </p:nvSpPr>
          <p:spPr>
            <a:xfrm rot="1780499">
              <a:off x="4199505" y="2964640"/>
              <a:ext cx="1135117" cy="336338"/>
            </a:xfrm>
            <a:custGeom>
              <a:avLst/>
              <a:gdLst>
                <a:gd name="connsiteX0" fmla="*/ 0 w 1135117"/>
                <a:gd name="connsiteY0" fmla="*/ 336331 h 336338"/>
                <a:gd name="connsiteX1" fmla="*/ 168165 w 1135117"/>
                <a:gd name="connsiteY1" fmla="*/ 0 h 336338"/>
                <a:gd name="connsiteX2" fmla="*/ 325821 w 1135117"/>
                <a:gd name="connsiteY2" fmla="*/ 336331 h 336338"/>
                <a:gd name="connsiteX3" fmla="*/ 493986 w 1135117"/>
                <a:gd name="connsiteY3" fmla="*/ 10511 h 336338"/>
                <a:gd name="connsiteX4" fmla="*/ 641131 w 1135117"/>
                <a:gd name="connsiteY4" fmla="*/ 336331 h 336338"/>
                <a:gd name="connsiteX5" fmla="*/ 830317 w 1135117"/>
                <a:gd name="connsiteY5" fmla="*/ 21021 h 336338"/>
                <a:gd name="connsiteX6" fmla="*/ 1008993 w 1135117"/>
                <a:gd name="connsiteY6" fmla="*/ 210207 h 336338"/>
                <a:gd name="connsiteX7" fmla="*/ 1135117 w 1135117"/>
                <a:gd name="connsiteY7" fmla="*/ 189186 h 33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5117" h="336338">
                  <a:moveTo>
                    <a:pt x="0" y="336331"/>
                  </a:moveTo>
                  <a:cubicBezTo>
                    <a:pt x="56931" y="168165"/>
                    <a:pt x="113862" y="0"/>
                    <a:pt x="168165" y="0"/>
                  </a:cubicBezTo>
                  <a:cubicBezTo>
                    <a:pt x="222468" y="0"/>
                    <a:pt x="271518" y="334579"/>
                    <a:pt x="325821" y="336331"/>
                  </a:cubicBezTo>
                  <a:cubicBezTo>
                    <a:pt x="380124" y="338083"/>
                    <a:pt x="441434" y="10511"/>
                    <a:pt x="493986" y="10511"/>
                  </a:cubicBezTo>
                  <a:cubicBezTo>
                    <a:pt x="546538" y="10511"/>
                    <a:pt x="585076" y="334579"/>
                    <a:pt x="641131" y="336331"/>
                  </a:cubicBezTo>
                  <a:cubicBezTo>
                    <a:pt x="697186" y="338083"/>
                    <a:pt x="769007" y="42042"/>
                    <a:pt x="830317" y="21021"/>
                  </a:cubicBezTo>
                  <a:cubicBezTo>
                    <a:pt x="891627" y="0"/>
                    <a:pt x="958193" y="182179"/>
                    <a:pt x="1008993" y="210207"/>
                  </a:cubicBezTo>
                  <a:cubicBezTo>
                    <a:pt x="1059793" y="238234"/>
                    <a:pt x="1097455" y="213710"/>
                    <a:pt x="1135117" y="189186"/>
                  </a:cubicBezTo>
                </a:path>
              </a:pathLst>
            </a:custGeom>
            <a:noFill/>
            <a:ln w="19050">
              <a:solidFill>
                <a:srgbClr val="B806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4" name="Triangle 133">
              <a:extLst>
                <a:ext uri="{FF2B5EF4-FFF2-40B4-BE49-F238E27FC236}">
                  <a16:creationId xmlns:a16="http://schemas.microsoft.com/office/drawing/2014/main" id="{565BD582-AB40-5965-437E-79E9244C0A91}"/>
                </a:ext>
              </a:extLst>
            </p:cNvPr>
            <p:cNvSpPr/>
            <p:nvPr/>
          </p:nvSpPr>
          <p:spPr>
            <a:xfrm rot="7536952">
              <a:off x="4691731" y="2765640"/>
              <a:ext cx="136253" cy="135882"/>
            </a:xfrm>
            <a:prstGeom prst="triangle">
              <a:avLst/>
            </a:prstGeom>
            <a:solidFill>
              <a:srgbClr val="B8061B"/>
            </a:solidFill>
            <a:ln>
              <a:solidFill>
                <a:srgbClr val="B806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5" name="Triangle 134">
              <a:extLst>
                <a:ext uri="{FF2B5EF4-FFF2-40B4-BE49-F238E27FC236}">
                  <a16:creationId xmlns:a16="http://schemas.microsoft.com/office/drawing/2014/main" id="{B8702459-E486-E0E8-7A70-DC2E52C38D84}"/>
                </a:ext>
              </a:extLst>
            </p:cNvPr>
            <p:cNvSpPr/>
            <p:nvPr/>
          </p:nvSpPr>
          <p:spPr>
            <a:xfrm rot="7536952">
              <a:off x="5167665" y="3382209"/>
              <a:ext cx="136253" cy="135882"/>
            </a:xfrm>
            <a:prstGeom prst="triangle">
              <a:avLst/>
            </a:prstGeom>
            <a:solidFill>
              <a:srgbClr val="B8061B"/>
            </a:solidFill>
            <a:ln>
              <a:solidFill>
                <a:srgbClr val="B806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6" name="Triangle 135">
              <a:extLst>
                <a:ext uri="{FF2B5EF4-FFF2-40B4-BE49-F238E27FC236}">
                  <a16:creationId xmlns:a16="http://schemas.microsoft.com/office/drawing/2014/main" id="{ECF45063-269F-8AE1-36EF-4DA5516C6978}"/>
                </a:ext>
              </a:extLst>
            </p:cNvPr>
            <p:cNvSpPr/>
            <p:nvPr/>
          </p:nvSpPr>
          <p:spPr>
            <a:xfrm rot="7536952">
              <a:off x="4416658" y="3378421"/>
              <a:ext cx="136253" cy="135882"/>
            </a:xfrm>
            <a:prstGeom prst="triangle">
              <a:avLst/>
            </a:prstGeom>
            <a:solidFill>
              <a:srgbClr val="B8061B"/>
            </a:solidFill>
            <a:ln>
              <a:solidFill>
                <a:srgbClr val="B806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11286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down)">
                                      <p:cBhvr>
                                        <p:cTn id="22" dur="500"/>
                                        <p:tgtEl>
                                          <p:spTgt spid="20"/>
                                        </p:tgtEl>
                                      </p:cBhvr>
                                    </p:animEffec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CBBDF5C-D4A5-9978-D4D3-5D754A61F7E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03" b="90785" l="8668" r="89964">
                        <a14:foregroundMark x1="50547" y1="8303" x2="50547" y2="8303"/>
                        <a14:foregroundMark x1="8668" y1="51186" x2="8668" y2="51186"/>
                        <a14:foregroundMark x1="52920" y1="90785" x2="52920" y2="90785"/>
                      </a14:backgroundRemoval>
                    </a14:imgEffect>
                  </a14:imgLayer>
                </a14:imgProps>
              </a:ext>
            </a:extLst>
          </a:blip>
          <a:stretch>
            <a:fillRect/>
          </a:stretch>
        </p:blipFill>
        <p:spPr>
          <a:xfrm>
            <a:off x="3413910" y="1055430"/>
            <a:ext cx="11605140" cy="11605140"/>
          </a:xfrm>
          <a:prstGeom prst="rect">
            <a:avLst/>
          </a:prstGeom>
        </p:spPr>
      </p:pic>
      <p:sp>
        <p:nvSpPr>
          <p:cNvPr id="26" name="Freeform 25">
            <a:extLst>
              <a:ext uri="{FF2B5EF4-FFF2-40B4-BE49-F238E27FC236}">
                <a16:creationId xmlns:a16="http://schemas.microsoft.com/office/drawing/2014/main" id="{26D5EE33-F280-9A4A-29D2-37BB75F81D4D}"/>
              </a:ext>
            </a:extLst>
          </p:cNvPr>
          <p:cNvSpPr/>
          <p:nvPr/>
        </p:nvSpPr>
        <p:spPr>
          <a:xfrm>
            <a:off x="6282" y="0"/>
            <a:ext cx="4040769" cy="4272456"/>
          </a:xfrm>
          <a:custGeom>
            <a:avLst/>
            <a:gdLst>
              <a:gd name="connsiteX0" fmla="*/ 0 w 4992325"/>
              <a:gd name="connsiteY0" fmla="*/ 0 h 5357996"/>
              <a:gd name="connsiteX1" fmla="*/ 4809923 w 4992325"/>
              <a:gd name="connsiteY1" fmla="*/ 0 h 5357996"/>
              <a:gd name="connsiteX2" fmla="*/ 4861987 w 4992325"/>
              <a:gd name="connsiteY2" fmla="*/ 183345 h 5357996"/>
              <a:gd name="connsiteX3" fmla="*/ 4992325 w 4992325"/>
              <a:gd name="connsiteY3" fmla="*/ 1217996 h 5357996"/>
              <a:gd name="connsiteX4" fmla="*/ 852325 w 4992325"/>
              <a:gd name="connsiteY4" fmla="*/ 5357996 h 5357996"/>
              <a:gd name="connsiteX5" fmla="*/ 17971 w 4992325"/>
              <a:gd name="connsiteY5" fmla="*/ 5273886 h 5357996"/>
              <a:gd name="connsiteX6" fmla="*/ 0 w 4992325"/>
              <a:gd name="connsiteY6" fmla="*/ 5269739 h 5357996"/>
              <a:gd name="connsiteX7" fmla="*/ 0 w 4992325"/>
              <a:gd name="connsiteY7" fmla="*/ 0 h 53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2325" h="5357996">
                <a:moveTo>
                  <a:pt x="0" y="0"/>
                </a:moveTo>
                <a:lnTo>
                  <a:pt x="4809923" y="0"/>
                </a:lnTo>
                <a:lnTo>
                  <a:pt x="4861987" y="183345"/>
                </a:lnTo>
                <a:cubicBezTo>
                  <a:pt x="4947073" y="514047"/>
                  <a:pt x="4992325" y="860737"/>
                  <a:pt x="4992325" y="1217996"/>
                </a:cubicBezTo>
                <a:cubicBezTo>
                  <a:pt x="4992325" y="3504455"/>
                  <a:pt x="3138784" y="5357996"/>
                  <a:pt x="852325" y="5357996"/>
                </a:cubicBezTo>
                <a:cubicBezTo>
                  <a:pt x="566518" y="5357996"/>
                  <a:pt x="287475" y="5329035"/>
                  <a:pt x="17971" y="5273886"/>
                </a:cubicBezTo>
                <a:lnTo>
                  <a:pt x="0" y="5269739"/>
                </a:lnTo>
                <a:lnTo>
                  <a:pt x="0" y="0"/>
                </a:lnTo>
                <a:close/>
              </a:path>
            </a:pathLst>
          </a:custGeom>
          <a:gradFill flip="none" rotWithShape="1">
            <a:gsLst>
              <a:gs pos="72000">
                <a:srgbClr val="FFF2CC">
                  <a:alpha val="0"/>
                </a:srgbClr>
              </a:gs>
              <a:gs pos="39000">
                <a:srgbClr val="E69328"/>
              </a:gs>
              <a:gs pos="7000">
                <a:srgbClr val="FECE4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 name="Rectangle 1">
            <a:extLst>
              <a:ext uri="{FF2B5EF4-FFF2-40B4-BE49-F238E27FC236}">
                <a16:creationId xmlns:a16="http://schemas.microsoft.com/office/drawing/2014/main" id="{5CAE3A93-C32A-74A5-2A46-A9A2B47B92A4}"/>
              </a:ext>
            </a:extLst>
          </p:cNvPr>
          <p:cNvSpPr/>
          <p:nvPr/>
        </p:nvSpPr>
        <p:spPr>
          <a:xfrm>
            <a:off x="-86591" y="-280554"/>
            <a:ext cx="12365182" cy="7793181"/>
          </a:xfrm>
          <a:prstGeom prst="rect">
            <a:avLst/>
          </a:prstGeom>
          <a:solidFill>
            <a:srgbClr val="00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You are going to simulate the process of searching for life Venus’ Atmosphere!</a:t>
            </a:r>
          </a:p>
        </p:txBody>
      </p:sp>
    </p:spTree>
    <p:extLst>
      <p:ext uri="{BB962C8B-B14F-4D97-AF65-F5344CB8AC3E}">
        <p14:creationId xmlns:p14="http://schemas.microsoft.com/office/powerpoint/2010/main" val="608435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224D9-16CC-3C9D-49C2-D333501B8B5B}"/>
              </a:ext>
            </a:extLst>
          </p:cNvPr>
          <p:cNvSpPr txBox="1"/>
          <p:nvPr/>
        </p:nvSpPr>
        <p:spPr>
          <a:xfrm>
            <a:off x="311617" y="206131"/>
            <a:ext cx="10424601" cy="523220"/>
          </a:xfrm>
          <a:prstGeom prst="rect">
            <a:avLst/>
          </a:prstGeom>
          <a:noFill/>
        </p:spPr>
        <p:txBody>
          <a:bodyPr wrap="square" rtlCol="0">
            <a:spAutoFit/>
          </a:bodyPr>
          <a:lstStyle/>
          <a:p>
            <a:r>
              <a:rPr lang="en-AU" sz="2800" dirty="0">
                <a:solidFill>
                  <a:schemeClr val="accent6"/>
                </a:solidFill>
                <a:latin typeface="Arial" panose="020B0604020202020204" pitchFamily="34" charset="0"/>
                <a:cs typeface="Arial" panose="020B0604020202020204" pitchFamily="34" charset="0"/>
              </a:rPr>
              <a:t>You are now all scientists!</a:t>
            </a:r>
          </a:p>
        </p:txBody>
      </p:sp>
      <p:cxnSp>
        <p:nvCxnSpPr>
          <p:cNvPr id="5" name="Straight Connector 4">
            <a:extLst>
              <a:ext uri="{FF2B5EF4-FFF2-40B4-BE49-F238E27FC236}">
                <a16:creationId xmlns:a16="http://schemas.microsoft.com/office/drawing/2014/main" id="{605F6A95-456F-BE67-7106-E8D482E6122A}"/>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87A2DD-0DB7-CDC7-35B1-0E8719810C44}"/>
              </a:ext>
            </a:extLst>
          </p:cNvPr>
          <p:cNvSpPr txBox="1"/>
          <p:nvPr/>
        </p:nvSpPr>
        <p:spPr>
          <a:xfrm>
            <a:off x="311617" y="993845"/>
            <a:ext cx="11186963"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You have just obtained a spectrum of Venus’ atmosphere from the JWST!</a:t>
            </a:r>
          </a:p>
        </p:txBody>
      </p:sp>
      <p:pic>
        <p:nvPicPr>
          <p:cNvPr id="7" name="Picture 2" descr="In Depth | James Webb Space Telescope – NASA Solar System Exploration">
            <a:extLst>
              <a:ext uri="{FF2B5EF4-FFF2-40B4-BE49-F238E27FC236}">
                <a16:creationId xmlns:a16="http://schemas.microsoft.com/office/drawing/2014/main" id="{38036CE1-8E87-4655-ABFB-1BCCE2B55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129" t="17209" r="20181" b="11882"/>
          <a:stretch/>
        </p:blipFill>
        <p:spPr bwMode="auto">
          <a:xfrm>
            <a:off x="943382" y="1617134"/>
            <a:ext cx="2798024" cy="44086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0CC6100-AA90-3C56-3102-C66507C5CF4A}"/>
              </a:ext>
            </a:extLst>
          </p:cNvPr>
          <p:cNvSpPr txBox="1"/>
          <p:nvPr/>
        </p:nvSpPr>
        <p:spPr>
          <a:xfrm>
            <a:off x="505224" y="6118111"/>
            <a:ext cx="363336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Simulated Telescope Venus Spectrum</a:t>
            </a:r>
          </a:p>
        </p:txBody>
      </p:sp>
      <p:sp>
        <p:nvSpPr>
          <p:cNvPr id="18" name="Right Arrow 17">
            <a:extLst>
              <a:ext uri="{FF2B5EF4-FFF2-40B4-BE49-F238E27FC236}">
                <a16:creationId xmlns:a16="http://schemas.microsoft.com/office/drawing/2014/main" id="{885B3070-DE52-BC5A-B4AC-069405BE494F}"/>
              </a:ext>
            </a:extLst>
          </p:cNvPr>
          <p:cNvSpPr/>
          <p:nvPr/>
        </p:nvSpPr>
        <p:spPr>
          <a:xfrm>
            <a:off x="4138591" y="3678744"/>
            <a:ext cx="1014153" cy="45268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a:extLst>
              <a:ext uri="{FF2B5EF4-FFF2-40B4-BE49-F238E27FC236}">
                <a16:creationId xmlns:a16="http://schemas.microsoft.com/office/drawing/2014/main" id="{B919DAFF-5FDA-E0DC-7659-B489C1F8DA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6614" y="1928556"/>
            <a:ext cx="6423028" cy="3973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340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outdoor, sunset, nature&#10;&#10;Description automatically generated">
            <a:extLst>
              <a:ext uri="{FF2B5EF4-FFF2-40B4-BE49-F238E27FC236}">
                <a16:creationId xmlns:a16="http://schemas.microsoft.com/office/drawing/2014/main" id="{B5A1983E-4450-24C0-92CE-2A22365BEFB6}"/>
              </a:ext>
            </a:extLst>
          </p:cNvPr>
          <p:cNvPicPr>
            <a:picLocks noChangeAspect="1"/>
          </p:cNvPicPr>
          <p:nvPr/>
        </p:nvPicPr>
        <p:blipFill rotWithShape="1">
          <a:blip r:embed="rId3"/>
          <a:srcRect t="25014"/>
          <a:stretch/>
        </p:blipFill>
        <p:spPr>
          <a:xfrm>
            <a:off x="20" y="-57150"/>
            <a:ext cx="12191980" cy="6915150"/>
          </a:xfrm>
          <a:prstGeom prst="rect">
            <a:avLst/>
          </a:prstGeom>
        </p:spPr>
      </p:pic>
      <p:sp>
        <p:nvSpPr>
          <p:cNvPr id="100" name="TextBox 99">
            <a:extLst>
              <a:ext uri="{FF2B5EF4-FFF2-40B4-BE49-F238E27FC236}">
                <a16:creationId xmlns:a16="http://schemas.microsoft.com/office/drawing/2014/main" id="{2D2F2512-16FB-1DDD-93A9-731F501DF16F}"/>
              </a:ext>
            </a:extLst>
          </p:cNvPr>
          <p:cNvSpPr txBox="1"/>
          <p:nvPr/>
        </p:nvSpPr>
        <p:spPr>
          <a:xfrm>
            <a:off x="443648" y="4973864"/>
            <a:ext cx="3563825" cy="954107"/>
          </a:xfrm>
          <a:prstGeom prst="rect">
            <a:avLst/>
          </a:prstGeom>
          <a:noFill/>
        </p:spPr>
        <p:txBody>
          <a:bodyPr wrap="square" rtlCol="0">
            <a:spAutoFit/>
          </a:bodyPr>
          <a:lstStyle/>
          <a:p>
            <a:pPr algn="ctr"/>
            <a:r>
              <a:rPr lang="en-AU" sz="2800" dirty="0">
                <a:solidFill>
                  <a:schemeClr val="bg1"/>
                </a:solidFill>
                <a:latin typeface="Arial" panose="020B0604020202020204" pitchFamily="34" charset="0"/>
                <a:cs typeface="Arial" panose="020B0604020202020204" pitchFamily="34" charset="0"/>
              </a:rPr>
              <a:t>The electromagnetic spectrum</a:t>
            </a:r>
          </a:p>
        </p:txBody>
      </p:sp>
      <p:grpSp>
        <p:nvGrpSpPr>
          <p:cNvPr id="3" name="Group 2">
            <a:extLst>
              <a:ext uri="{FF2B5EF4-FFF2-40B4-BE49-F238E27FC236}">
                <a16:creationId xmlns:a16="http://schemas.microsoft.com/office/drawing/2014/main" id="{5BA253A4-E649-20F7-B718-67D441460740}"/>
              </a:ext>
            </a:extLst>
          </p:cNvPr>
          <p:cNvGrpSpPr/>
          <p:nvPr/>
        </p:nvGrpSpPr>
        <p:grpSpPr>
          <a:xfrm>
            <a:off x="123419" y="181119"/>
            <a:ext cx="11945161" cy="6495762"/>
            <a:chOff x="123419" y="181119"/>
            <a:chExt cx="11945161" cy="6495762"/>
          </a:xfrm>
        </p:grpSpPr>
        <p:sp>
          <p:nvSpPr>
            <p:cNvPr id="93" name="TextBox 92">
              <a:extLst>
                <a:ext uri="{FF2B5EF4-FFF2-40B4-BE49-F238E27FC236}">
                  <a16:creationId xmlns:a16="http://schemas.microsoft.com/office/drawing/2014/main" id="{A0A10183-E42A-05E9-0798-A517E98B6E60}"/>
                </a:ext>
              </a:extLst>
            </p:cNvPr>
            <p:cNvSpPr txBox="1"/>
            <p:nvPr/>
          </p:nvSpPr>
          <p:spPr>
            <a:xfrm>
              <a:off x="306570" y="590922"/>
              <a:ext cx="1691604" cy="338554"/>
            </a:xfrm>
            <a:prstGeom prst="rect">
              <a:avLst/>
            </a:prstGeom>
            <a:noFill/>
          </p:spPr>
          <p:txBody>
            <a:bodyPr wrap="square" rtlCol="0">
              <a:spAutoFit/>
            </a:bodyPr>
            <a:lstStyle/>
            <a:p>
              <a:pPr algn="ctr"/>
              <a:r>
                <a:rPr lang="en-AU" sz="1600">
                  <a:solidFill>
                    <a:schemeClr val="bg1"/>
                  </a:solidFill>
                  <a:latin typeface="Arial" panose="020B0604020202020204" pitchFamily="34" charset="0"/>
                  <a:cs typeface="Arial" panose="020B0604020202020204" pitchFamily="34" charset="0"/>
                </a:rPr>
                <a:t>Gamma rays</a:t>
              </a:r>
            </a:p>
          </p:txBody>
        </p:sp>
        <p:sp>
          <p:nvSpPr>
            <p:cNvPr id="94" name="TextBox 93">
              <a:extLst>
                <a:ext uri="{FF2B5EF4-FFF2-40B4-BE49-F238E27FC236}">
                  <a16:creationId xmlns:a16="http://schemas.microsoft.com/office/drawing/2014/main" id="{FD77F2C3-2E20-6F0D-7EBD-FB21ACE1D003}"/>
                </a:ext>
              </a:extLst>
            </p:cNvPr>
            <p:cNvSpPr txBox="1"/>
            <p:nvPr/>
          </p:nvSpPr>
          <p:spPr>
            <a:xfrm>
              <a:off x="2336193" y="574584"/>
              <a:ext cx="1183496" cy="338554"/>
            </a:xfrm>
            <a:prstGeom prst="rect">
              <a:avLst/>
            </a:prstGeom>
            <a:noFill/>
          </p:spPr>
          <p:txBody>
            <a:bodyPr wrap="square" rtlCol="0">
              <a:spAutoFit/>
            </a:bodyPr>
            <a:lstStyle/>
            <a:p>
              <a:r>
                <a:rPr lang="en-AU" sz="1600">
                  <a:solidFill>
                    <a:schemeClr val="bg1"/>
                  </a:solidFill>
                  <a:latin typeface="Arial" panose="020B0604020202020204" pitchFamily="34" charset="0"/>
                  <a:cs typeface="Arial" panose="020B0604020202020204" pitchFamily="34" charset="0"/>
                </a:rPr>
                <a:t>X rays</a:t>
              </a:r>
            </a:p>
          </p:txBody>
        </p:sp>
        <p:sp>
          <p:nvSpPr>
            <p:cNvPr id="95" name="TextBox 94">
              <a:extLst>
                <a:ext uri="{FF2B5EF4-FFF2-40B4-BE49-F238E27FC236}">
                  <a16:creationId xmlns:a16="http://schemas.microsoft.com/office/drawing/2014/main" id="{E66EB9ED-D998-2F3F-1DE0-E210E441A6A6}"/>
                </a:ext>
              </a:extLst>
            </p:cNvPr>
            <p:cNvSpPr txBox="1"/>
            <p:nvPr/>
          </p:nvSpPr>
          <p:spPr>
            <a:xfrm>
              <a:off x="5454959" y="565666"/>
              <a:ext cx="2080874" cy="338554"/>
            </a:xfrm>
            <a:prstGeom prst="rect">
              <a:avLst/>
            </a:prstGeom>
            <a:noFill/>
          </p:spPr>
          <p:txBody>
            <a:bodyPr wrap="square" rtlCol="0">
              <a:spAutoFit/>
            </a:bodyPr>
            <a:lstStyle/>
            <a:p>
              <a:pPr algn="ctr"/>
              <a:r>
                <a:rPr lang="en-AU" sz="1600">
                  <a:solidFill>
                    <a:schemeClr val="bg1"/>
                  </a:solidFill>
                  <a:latin typeface="Arial" panose="020B0604020202020204" pitchFamily="34" charset="0"/>
                  <a:cs typeface="Arial" panose="020B0604020202020204" pitchFamily="34" charset="0"/>
                </a:rPr>
                <a:t>Infrared</a:t>
              </a:r>
            </a:p>
          </p:txBody>
        </p:sp>
        <p:sp>
          <p:nvSpPr>
            <p:cNvPr id="96" name="TextBox 95">
              <a:extLst>
                <a:ext uri="{FF2B5EF4-FFF2-40B4-BE49-F238E27FC236}">
                  <a16:creationId xmlns:a16="http://schemas.microsoft.com/office/drawing/2014/main" id="{95130872-848B-4BDF-D5A4-5AA8D8E210F7}"/>
                </a:ext>
              </a:extLst>
            </p:cNvPr>
            <p:cNvSpPr txBox="1"/>
            <p:nvPr/>
          </p:nvSpPr>
          <p:spPr>
            <a:xfrm>
              <a:off x="7628288" y="585879"/>
              <a:ext cx="2080874" cy="338554"/>
            </a:xfrm>
            <a:prstGeom prst="rect">
              <a:avLst/>
            </a:prstGeom>
            <a:noFill/>
          </p:spPr>
          <p:txBody>
            <a:bodyPr wrap="square" rtlCol="0">
              <a:spAutoFit/>
            </a:bodyPr>
            <a:lstStyle/>
            <a:p>
              <a:pPr algn="ctr"/>
              <a:r>
                <a:rPr lang="en-AU" sz="1600">
                  <a:solidFill>
                    <a:schemeClr val="bg1"/>
                  </a:solidFill>
                  <a:latin typeface="Arial" panose="020B0604020202020204" pitchFamily="34" charset="0"/>
                  <a:cs typeface="Arial" panose="020B0604020202020204" pitchFamily="34" charset="0"/>
                </a:rPr>
                <a:t>Microwaves</a:t>
              </a:r>
            </a:p>
          </p:txBody>
        </p:sp>
        <p:sp>
          <p:nvSpPr>
            <p:cNvPr id="97" name="TextBox 96">
              <a:extLst>
                <a:ext uri="{FF2B5EF4-FFF2-40B4-BE49-F238E27FC236}">
                  <a16:creationId xmlns:a16="http://schemas.microsoft.com/office/drawing/2014/main" id="{6D836622-5843-312B-6294-E38370A8EE82}"/>
                </a:ext>
              </a:extLst>
            </p:cNvPr>
            <p:cNvSpPr txBox="1"/>
            <p:nvPr/>
          </p:nvSpPr>
          <p:spPr>
            <a:xfrm>
              <a:off x="9874111" y="574584"/>
              <a:ext cx="2080874" cy="338554"/>
            </a:xfrm>
            <a:prstGeom prst="rect">
              <a:avLst/>
            </a:prstGeom>
            <a:noFill/>
          </p:spPr>
          <p:txBody>
            <a:bodyPr wrap="square" rtlCol="0">
              <a:spAutoFit/>
            </a:bodyPr>
            <a:lstStyle/>
            <a:p>
              <a:pPr algn="ctr"/>
              <a:r>
                <a:rPr lang="en-AU" sz="1600">
                  <a:solidFill>
                    <a:schemeClr val="bg1"/>
                  </a:solidFill>
                  <a:latin typeface="Arial" panose="020B0604020202020204" pitchFamily="34" charset="0"/>
                  <a:cs typeface="Arial" panose="020B0604020202020204" pitchFamily="34" charset="0"/>
                </a:rPr>
                <a:t>Radio waves</a:t>
              </a:r>
            </a:p>
          </p:txBody>
        </p:sp>
        <p:sp>
          <p:nvSpPr>
            <p:cNvPr id="98" name="TextBox 97">
              <a:extLst>
                <a:ext uri="{FF2B5EF4-FFF2-40B4-BE49-F238E27FC236}">
                  <a16:creationId xmlns:a16="http://schemas.microsoft.com/office/drawing/2014/main" id="{2F6FD279-2728-5A08-8055-B8DA3FE8E94F}"/>
                </a:ext>
              </a:extLst>
            </p:cNvPr>
            <p:cNvSpPr txBox="1"/>
            <p:nvPr/>
          </p:nvSpPr>
          <p:spPr>
            <a:xfrm>
              <a:off x="3578667" y="589481"/>
              <a:ext cx="558082" cy="338554"/>
            </a:xfrm>
            <a:prstGeom prst="rect">
              <a:avLst/>
            </a:prstGeom>
            <a:noFill/>
          </p:spPr>
          <p:txBody>
            <a:bodyPr wrap="square" rtlCol="0">
              <a:spAutoFit/>
            </a:bodyPr>
            <a:lstStyle/>
            <a:p>
              <a:r>
                <a:rPr lang="en-AU" sz="1600">
                  <a:solidFill>
                    <a:schemeClr val="bg1"/>
                  </a:solidFill>
                  <a:latin typeface="Arial" panose="020B0604020202020204" pitchFamily="34" charset="0"/>
                  <a:cs typeface="Arial" panose="020B0604020202020204" pitchFamily="34" charset="0"/>
                </a:rPr>
                <a:t>UV</a:t>
              </a:r>
            </a:p>
          </p:txBody>
        </p:sp>
        <p:sp>
          <p:nvSpPr>
            <p:cNvPr id="99" name="TextBox 98">
              <a:extLst>
                <a:ext uri="{FF2B5EF4-FFF2-40B4-BE49-F238E27FC236}">
                  <a16:creationId xmlns:a16="http://schemas.microsoft.com/office/drawing/2014/main" id="{92979EA3-AAB0-C7CF-D49E-534D32E1B456}"/>
                </a:ext>
              </a:extLst>
            </p:cNvPr>
            <p:cNvSpPr txBox="1"/>
            <p:nvPr/>
          </p:nvSpPr>
          <p:spPr>
            <a:xfrm>
              <a:off x="4429294" y="574584"/>
              <a:ext cx="930211" cy="338554"/>
            </a:xfrm>
            <a:prstGeom prst="rect">
              <a:avLst/>
            </a:prstGeom>
            <a:noFill/>
          </p:spPr>
          <p:txBody>
            <a:bodyPr wrap="square" rtlCol="0">
              <a:spAutoFit/>
            </a:bodyPr>
            <a:lstStyle/>
            <a:p>
              <a:r>
                <a:rPr lang="en-AU" sz="1600">
                  <a:solidFill>
                    <a:schemeClr val="bg1"/>
                  </a:solidFill>
                  <a:latin typeface="Arial" panose="020B0604020202020204" pitchFamily="34" charset="0"/>
                  <a:cs typeface="Arial" panose="020B0604020202020204" pitchFamily="34" charset="0"/>
                </a:rPr>
                <a:t>Visible</a:t>
              </a:r>
            </a:p>
          </p:txBody>
        </p:sp>
        <p:grpSp>
          <p:nvGrpSpPr>
            <p:cNvPr id="2" name="Group 1">
              <a:extLst>
                <a:ext uri="{FF2B5EF4-FFF2-40B4-BE49-F238E27FC236}">
                  <a16:creationId xmlns:a16="http://schemas.microsoft.com/office/drawing/2014/main" id="{F35D57E5-D979-D6F7-EE41-08CB01762F8E}"/>
                </a:ext>
              </a:extLst>
            </p:cNvPr>
            <p:cNvGrpSpPr/>
            <p:nvPr/>
          </p:nvGrpSpPr>
          <p:grpSpPr>
            <a:xfrm>
              <a:off x="123419" y="181119"/>
              <a:ext cx="11945161" cy="6495762"/>
              <a:chOff x="102018" y="158219"/>
              <a:chExt cx="11945161" cy="6495762"/>
            </a:xfrm>
          </p:grpSpPr>
          <p:sp>
            <p:nvSpPr>
              <p:cNvPr id="71" name="Rectangle 70">
                <a:extLst>
                  <a:ext uri="{FF2B5EF4-FFF2-40B4-BE49-F238E27FC236}">
                    <a16:creationId xmlns:a16="http://schemas.microsoft.com/office/drawing/2014/main" id="{C5C93239-F954-521C-61D6-E8F8BA4184F4}"/>
                  </a:ext>
                </a:extLst>
              </p:cNvPr>
              <p:cNvSpPr/>
              <p:nvPr/>
            </p:nvSpPr>
            <p:spPr>
              <a:xfrm>
                <a:off x="4191497" y="1013507"/>
                <a:ext cx="190869" cy="4921135"/>
              </a:xfrm>
              <a:prstGeom prst="rect">
                <a:avLst/>
              </a:prstGeom>
              <a:gradFill>
                <a:gsLst>
                  <a:gs pos="95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2" name="Rectangle 71">
                <a:extLst>
                  <a:ext uri="{FF2B5EF4-FFF2-40B4-BE49-F238E27FC236}">
                    <a16:creationId xmlns:a16="http://schemas.microsoft.com/office/drawing/2014/main" id="{02F22E11-793B-0C46-E941-FDE52516D540}"/>
                  </a:ext>
                </a:extLst>
              </p:cNvPr>
              <p:cNvSpPr/>
              <p:nvPr/>
            </p:nvSpPr>
            <p:spPr>
              <a:xfrm>
                <a:off x="3929148" y="1013506"/>
                <a:ext cx="190869" cy="4921135"/>
              </a:xfrm>
              <a:prstGeom prst="rect">
                <a:avLst/>
              </a:prstGeom>
              <a:gradFill>
                <a:gsLst>
                  <a:gs pos="85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3" name="Rectangle 72">
                <a:extLst>
                  <a:ext uri="{FF2B5EF4-FFF2-40B4-BE49-F238E27FC236}">
                    <a16:creationId xmlns:a16="http://schemas.microsoft.com/office/drawing/2014/main" id="{0E91B59B-B526-17A2-92FC-060B8C87C479}"/>
                  </a:ext>
                </a:extLst>
              </p:cNvPr>
              <p:cNvSpPr/>
              <p:nvPr/>
            </p:nvSpPr>
            <p:spPr>
              <a:xfrm>
                <a:off x="4551956" y="995387"/>
                <a:ext cx="558961" cy="4819260"/>
              </a:xfrm>
              <a:prstGeom prst="rect">
                <a:avLst/>
              </a:prstGeom>
              <a:gradFill flip="none" rotWithShape="1">
                <a:gsLst>
                  <a:gs pos="29000">
                    <a:srgbClr val="002060">
                      <a:alpha val="60000"/>
                    </a:srgbClr>
                  </a:gs>
                  <a:gs pos="47000">
                    <a:srgbClr val="00B050">
                      <a:alpha val="90000"/>
                    </a:srgbClr>
                  </a:gs>
                  <a:gs pos="65000">
                    <a:srgbClr val="FFC000">
                      <a:alpha val="90000"/>
                    </a:srgbClr>
                  </a:gs>
                  <a:gs pos="79000">
                    <a:schemeClr val="accent2">
                      <a:lumMod val="75000"/>
                      <a:alpha val="60000"/>
                    </a:schemeClr>
                  </a:gs>
                  <a:gs pos="92000">
                    <a:srgbClr val="B8061B">
                      <a:alpha val="50000"/>
                    </a:srgbClr>
                  </a:gs>
                  <a:gs pos="9000">
                    <a:srgbClr val="8F2583">
                      <a:alpha val="5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4" name="Rectangle 73">
                <a:extLst>
                  <a:ext uri="{FF2B5EF4-FFF2-40B4-BE49-F238E27FC236}">
                    <a16:creationId xmlns:a16="http://schemas.microsoft.com/office/drawing/2014/main" id="{1D1C861A-AAFA-659C-ED4F-A7633C163902}"/>
                  </a:ext>
                </a:extLst>
              </p:cNvPr>
              <p:cNvSpPr/>
              <p:nvPr/>
            </p:nvSpPr>
            <p:spPr>
              <a:xfrm>
                <a:off x="3650411" y="1013506"/>
                <a:ext cx="190869" cy="4921135"/>
              </a:xfrm>
              <a:prstGeom prst="rect">
                <a:avLst/>
              </a:prstGeom>
              <a:gradFill>
                <a:gsLst>
                  <a:gs pos="75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5" name="Rectangle 74">
                <a:extLst>
                  <a:ext uri="{FF2B5EF4-FFF2-40B4-BE49-F238E27FC236}">
                    <a16:creationId xmlns:a16="http://schemas.microsoft.com/office/drawing/2014/main" id="{2CE99BE0-D863-A712-DBBE-8BE928F9287A}"/>
                  </a:ext>
                </a:extLst>
              </p:cNvPr>
              <p:cNvSpPr/>
              <p:nvPr/>
            </p:nvSpPr>
            <p:spPr>
              <a:xfrm>
                <a:off x="3372810" y="1013506"/>
                <a:ext cx="190869" cy="4921135"/>
              </a:xfrm>
              <a:prstGeom prst="rect">
                <a:avLst/>
              </a:prstGeom>
              <a:gradFill>
                <a:gsLst>
                  <a:gs pos="65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6" name="Rectangle 75">
                <a:extLst>
                  <a:ext uri="{FF2B5EF4-FFF2-40B4-BE49-F238E27FC236}">
                    <a16:creationId xmlns:a16="http://schemas.microsoft.com/office/drawing/2014/main" id="{3B286FA2-83B6-36A6-9894-06F207DFF8E8}"/>
                  </a:ext>
                </a:extLst>
              </p:cNvPr>
              <p:cNvSpPr/>
              <p:nvPr/>
            </p:nvSpPr>
            <p:spPr>
              <a:xfrm>
                <a:off x="2826625" y="995389"/>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7" name="Rectangle 76">
                <a:extLst>
                  <a:ext uri="{FF2B5EF4-FFF2-40B4-BE49-F238E27FC236}">
                    <a16:creationId xmlns:a16="http://schemas.microsoft.com/office/drawing/2014/main" id="{6246BE8D-94B0-D865-5B1B-54DF026DF76E}"/>
                  </a:ext>
                </a:extLst>
              </p:cNvPr>
              <p:cNvSpPr/>
              <p:nvPr/>
            </p:nvSpPr>
            <p:spPr>
              <a:xfrm>
                <a:off x="2561985" y="995388"/>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8" name="Rectangle 77">
                <a:extLst>
                  <a:ext uri="{FF2B5EF4-FFF2-40B4-BE49-F238E27FC236}">
                    <a16:creationId xmlns:a16="http://schemas.microsoft.com/office/drawing/2014/main" id="{27735D70-87CC-CD3D-D786-3385D7DA7D27}"/>
                  </a:ext>
                </a:extLst>
              </p:cNvPr>
              <p:cNvSpPr/>
              <p:nvPr/>
            </p:nvSpPr>
            <p:spPr>
              <a:xfrm>
                <a:off x="2299636" y="995387"/>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9" name="Rectangle 78">
                <a:extLst>
                  <a:ext uri="{FF2B5EF4-FFF2-40B4-BE49-F238E27FC236}">
                    <a16:creationId xmlns:a16="http://schemas.microsoft.com/office/drawing/2014/main" id="{66626768-F007-B6AC-6A09-5069B3E0DEBF}"/>
                  </a:ext>
                </a:extLst>
              </p:cNvPr>
              <p:cNvSpPr/>
              <p:nvPr/>
            </p:nvSpPr>
            <p:spPr>
              <a:xfrm>
                <a:off x="3086683" y="1013506"/>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0" name="Rectangle 79">
                <a:extLst>
                  <a:ext uri="{FF2B5EF4-FFF2-40B4-BE49-F238E27FC236}">
                    <a16:creationId xmlns:a16="http://schemas.microsoft.com/office/drawing/2014/main" id="{66847487-EBE2-43A5-2F2C-09D29F7E3577}"/>
                  </a:ext>
                </a:extLst>
              </p:cNvPr>
              <p:cNvSpPr/>
              <p:nvPr/>
            </p:nvSpPr>
            <p:spPr>
              <a:xfrm>
                <a:off x="2020899" y="995387"/>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1" name="Rectangle 80">
                <a:extLst>
                  <a:ext uri="{FF2B5EF4-FFF2-40B4-BE49-F238E27FC236}">
                    <a16:creationId xmlns:a16="http://schemas.microsoft.com/office/drawing/2014/main" id="{2067C5DC-82BA-FAE8-77F2-13C5F88FEEB3}"/>
                  </a:ext>
                </a:extLst>
              </p:cNvPr>
              <p:cNvSpPr/>
              <p:nvPr/>
            </p:nvSpPr>
            <p:spPr>
              <a:xfrm>
                <a:off x="1743298" y="995387"/>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2" name="Rectangle 81">
                <a:extLst>
                  <a:ext uri="{FF2B5EF4-FFF2-40B4-BE49-F238E27FC236}">
                    <a16:creationId xmlns:a16="http://schemas.microsoft.com/office/drawing/2014/main" id="{2C0C8176-0B0D-2C03-B3BC-85D1EC8B40DE}"/>
                  </a:ext>
                </a:extLst>
              </p:cNvPr>
              <p:cNvSpPr/>
              <p:nvPr/>
            </p:nvSpPr>
            <p:spPr>
              <a:xfrm>
                <a:off x="1185345" y="995389"/>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3" name="Rectangle 82">
                <a:extLst>
                  <a:ext uri="{FF2B5EF4-FFF2-40B4-BE49-F238E27FC236}">
                    <a16:creationId xmlns:a16="http://schemas.microsoft.com/office/drawing/2014/main" id="{0CE5ABC1-7AD3-DA8C-B881-3FE8F8260841}"/>
                  </a:ext>
                </a:extLst>
              </p:cNvPr>
              <p:cNvSpPr/>
              <p:nvPr/>
            </p:nvSpPr>
            <p:spPr>
              <a:xfrm>
                <a:off x="920705" y="995388"/>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4" name="Rectangle 83">
                <a:extLst>
                  <a:ext uri="{FF2B5EF4-FFF2-40B4-BE49-F238E27FC236}">
                    <a16:creationId xmlns:a16="http://schemas.microsoft.com/office/drawing/2014/main" id="{66C6E1D7-58E4-16A8-A487-4E8602715011}"/>
                  </a:ext>
                </a:extLst>
              </p:cNvPr>
              <p:cNvSpPr/>
              <p:nvPr/>
            </p:nvSpPr>
            <p:spPr>
              <a:xfrm>
                <a:off x="658356" y="995387"/>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5" name="Rectangle 84">
                <a:extLst>
                  <a:ext uri="{FF2B5EF4-FFF2-40B4-BE49-F238E27FC236}">
                    <a16:creationId xmlns:a16="http://schemas.microsoft.com/office/drawing/2014/main" id="{D2D185F4-8B16-9C4C-98A3-4DE474DB432F}"/>
                  </a:ext>
                </a:extLst>
              </p:cNvPr>
              <p:cNvSpPr/>
              <p:nvPr/>
            </p:nvSpPr>
            <p:spPr>
              <a:xfrm>
                <a:off x="1445403" y="1013506"/>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6" name="Rectangle 85">
                <a:extLst>
                  <a:ext uri="{FF2B5EF4-FFF2-40B4-BE49-F238E27FC236}">
                    <a16:creationId xmlns:a16="http://schemas.microsoft.com/office/drawing/2014/main" id="{8ED1EE71-E3C4-DAC6-E4DB-0A7439219FFF}"/>
                  </a:ext>
                </a:extLst>
              </p:cNvPr>
              <p:cNvSpPr/>
              <p:nvPr/>
            </p:nvSpPr>
            <p:spPr>
              <a:xfrm>
                <a:off x="379619" y="995387"/>
                <a:ext cx="190869" cy="4921135"/>
              </a:xfrm>
              <a:prstGeom prst="rect">
                <a:avLst/>
              </a:prstGeom>
              <a:gradFill>
                <a:gsLst>
                  <a:gs pos="50000">
                    <a:schemeClr val="accent1">
                      <a:lumMod val="5000"/>
                      <a:lumOff val="95000"/>
                      <a:alpha val="0"/>
                    </a:schemeClr>
                  </a:gs>
                  <a:gs pos="200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7" name="Rectangle 86">
                <a:extLst>
                  <a:ext uri="{FF2B5EF4-FFF2-40B4-BE49-F238E27FC236}">
                    <a16:creationId xmlns:a16="http://schemas.microsoft.com/office/drawing/2014/main" id="{C8476C7E-4CA3-B657-E345-A38C209237AE}"/>
                  </a:ext>
                </a:extLst>
              </p:cNvPr>
              <p:cNvSpPr/>
              <p:nvPr/>
            </p:nvSpPr>
            <p:spPr>
              <a:xfrm>
                <a:off x="102018" y="995387"/>
                <a:ext cx="190869" cy="4921135"/>
              </a:xfrm>
              <a:prstGeom prst="rect">
                <a:avLst/>
              </a:prstGeom>
              <a:gradFill>
                <a:gsLst>
                  <a:gs pos="50000">
                    <a:schemeClr val="accent1">
                      <a:lumMod val="5000"/>
                      <a:lumOff val="95000"/>
                      <a:alpha val="0"/>
                    </a:schemeClr>
                  </a:gs>
                  <a:gs pos="0">
                    <a:srgbClr val="8F258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Rectangle 22">
                <a:extLst>
                  <a:ext uri="{FF2B5EF4-FFF2-40B4-BE49-F238E27FC236}">
                    <a16:creationId xmlns:a16="http://schemas.microsoft.com/office/drawing/2014/main" id="{999637C4-4A7C-2543-D5B3-0593CB004566}"/>
                  </a:ext>
                </a:extLst>
              </p:cNvPr>
              <p:cNvSpPr/>
              <p:nvPr/>
            </p:nvSpPr>
            <p:spPr>
              <a:xfrm>
                <a:off x="9391780" y="1049746"/>
                <a:ext cx="180393" cy="5604235"/>
              </a:xfrm>
              <a:prstGeom prst="rect">
                <a:avLst/>
              </a:prstGeom>
              <a:gradFill>
                <a:gsLst>
                  <a:gs pos="100000">
                    <a:srgbClr val="B8061B">
                      <a:alpha val="24000"/>
                    </a:srgb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52761028-A8BF-5B0B-234A-80E22F697C73}"/>
                  </a:ext>
                </a:extLst>
              </p:cNvPr>
              <p:cNvSpPr/>
              <p:nvPr/>
            </p:nvSpPr>
            <p:spPr>
              <a:xfrm>
                <a:off x="9127140" y="1049745"/>
                <a:ext cx="180393" cy="5604235"/>
              </a:xfrm>
              <a:prstGeom prst="rect">
                <a:avLst/>
              </a:prstGeom>
              <a:gradFill>
                <a:gsLst>
                  <a:gs pos="92000">
                    <a:srgbClr val="B8061B">
                      <a:alpha val="20000"/>
                    </a:srgb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45E9557B-4B39-0549-3A07-4D464F5E2029}"/>
                  </a:ext>
                </a:extLst>
              </p:cNvPr>
              <p:cNvSpPr/>
              <p:nvPr/>
            </p:nvSpPr>
            <p:spPr>
              <a:xfrm>
                <a:off x="8864791" y="1049744"/>
                <a:ext cx="180393" cy="5604235"/>
              </a:xfrm>
              <a:prstGeom prst="rect">
                <a:avLst/>
              </a:prstGeom>
              <a:gradFill>
                <a:gsLst>
                  <a:gs pos="92000">
                    <a:srgbClr val="B8061B">
                      <a:alpha val="20000"/>
                    </a:srgb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A06D7409-0E8D-677A-D8DC-F70FE21BF5E2}"/>
                  </a:ext>
                </a:extLst>
              </p:cNvPr>
              <p:cNvSpPr/>
              <p:nvPr/>
            </p:nvSpPr>
            <p:spPr>
              <a:xfrm>
                <a:off x="9651838" y="1067863"/>
                <a:ext cx="190869" cy="4921135"/>
              </a:xfrm>
              <a:prstGeom prst="rect">
                <a:avLst/>
              </a:prstGeom>
              <a:gradFill>
                <a:gsLst>
                  <a:gs pos="95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Rectangle 26">
                <a:extLst>
                  <a:ext uri="{FF2B5EF4-FFF2-40B4-BE49-F238E27FC236}">
                    <a16:creationId xmlns:a16="http://schemas.microsoft.com/office/drawing/2014/main" id="{C78526D9-ED38-DCF7-91A6-E0CFBF096721}"/>
                  </a:ext>
                </a:extLst>
              </p:cNvPr>
              <p:cNvSpPr/>
              <p:nvPr/>
            </p:nvSpPr>
            <p:spPr>
              <a:xfrm>
                <a:off x="8586054" y="1049744"/>
                <a:ext cx="180393" cy="5604235"/>
              </a:xfrm>
              <a:prstGeom prst="rect">
                <a:avLst/>
              </a:prstGeom>
              <a:gradFill>
                <a:gsLst>
                  <a:gs pos="92000">
                    <a:srgbClr val="B8061B">
                      <a:alpha val="20000"/>
                    </a:srgb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ectangle 38">
                <a:extLst>
                  <a:ext uri="{FF2B5EF4-FFF2-40B4-BE49-F238E27FC236}">
                    <a16:creationId xmlns:a16="http://schemas.microsoft.com/office/drawing/2014/main" id="{B1118AB6-2242-0E30-1992-A30DD2AFA28F}"/>
                  </a:ext>
                </a:extLst>
              </p:cNvPr>
              <p:cNvSpPr/>
              <p:nvPr/>
            </p:nvSpPr>
            <p:spPr>
              <a:xfrm>
                <a:off x="8308453" y="1049744"/>
                <a:ext cx="180393" cy="5604235"/>
              </a:xfrm>
              <a:prstGeom prst="rect">
                <a:avLst/>
              </a:prstGeom>
              <a:gradFill>
                <a:gsLst>
                  <a:gs pos="92000">
                    <a:srgbClr val="B8061B">
                      <a:alpha val="20000"/>
                    </a:srgb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ectangle 39">
                <a:extLst>
                  <a:ext uri="{FF2B5EF4-FFF2-40B4-BE49-F238E27FC236}">
                    <a16:creationId xmlns:a16="http://schemas.microsoft.com/office/drawing/2014/main" id="{E694BDB6-0FE8-5392-DC2B-461D45AF0E3F}"/>
                  </a:ext>
                </a:extLst>
              </p:cNvPr>
              <p:cNvSpPr/>
              <p:nvPr/>
            </p:nvSpPr>
            <p:spPr>
              <a:xfrm>
                <a:off x="11021292" y="1067865"/>
                <a:ext cx="190869" cy="4921135"/>
              </a:xfrm>
              <a:prstGeom prst="rect">
                <a:avLst/>
              </a:prstGeom>
              <a:gradFill>
                <a:gsLst>
                  <a:gs pos="50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0C0E06F1-9D19-17F5-B29B-462EA4E66DC9}"/>
                  </a:ext>
                </a:extLst>
              </p:cNvPr>
              <p:cNvSpPr/>
              <p:nvPr/>
            </p:nvSpPr>
            <p:spPr>
              <a:xfrm>
                <a:off x="10756652" y="1067864"/>
                <a:ext cx="190869" cy="4921135"/>
              </a:xfrm>
              <a:prstGeom prst="rect">
                <a:avLst/>
              </a:prstGeom>
              <a:gradFill>
                <a:gsLst>
                  <a:gs pos="50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37B74C7C-CCB0-B97C-6315-A55C08081EFE}"/>
                  </a:ext>
                </a:extLst>
              </p:cNvPr>
              <p:cNvSpPr/>
              <p:nvPr/>
            </p:nvSpPr>
            <p:spPr>
              <a:xfrm>
                <a:off x="10494303" y="1067863"/>
                <a:ext cx="190869" cy="4921135"/>
              </a:xfrm>
              <a:prstGeom prst="rect">
                <a:avLst/>
              </a:prstGeom>
              <a:gradFill>
                <a:gsLst>
                  <a:gs pos="65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ectangle 42">
                <a:extLst>
                  <a:ext uri="{FF2B5EF4-FFF2-40B4-BE49-F238E27FC236}">
                    <a16:creationId xmlns:a16="http://schemas.microsoft.com/office/drawing/2014/main" id="{A76D7E59-C3AC-51B1-63C5-B5064C5FC0BE}"/>
                  </a:ext>
                </a:extLst>
              </p:cNvPr>
              <p:cNvSpPr/>
              <p:nvPr/>
            </p:nvSpPr>
            <p:spPr>
              <a:xfrm>
                <a:off x="11281350" y="1074259"/>
                <a:ext cx="190869" cy="4921135"/>
              </a:xfrm>
              <a:prstGeom prst="rect">
                <a:avLst/>
              </a:prstGeom>
              <a:gradFill>
                <a:gsLst>
                  <a:gs pos="50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a:extLst>
                  <a:ext uri="{FF2B5EF4-FFF2-40B4-BE49-F238E27FC236}">
                    <a16:creationId xmlns:a16="http://schemas.microsoft.com/office/drawing/2014/main" id="{7FAD10E1-7E28-C088-6D53-9AC5E9ED5ECF}"/>
                  </a:ext>
                </a:extLst>
              </p:cNvPr>
              <p:cNvSpPr/>
              <p:nvPr/>
            </p:nvSpPr>
            <p:spPr>
              <a:xfrm>
                <a:off x="10215566" y="1067863"/>
                <a:ext cx="190869" cy="4921135"/>
              </a:xfrm>
              <a:prstGeom prst="rect">
                <a:avLst/>
              </a:prstGeom>
              <a:gradFill>
                <a:gsLst>
                  <a:gs pos="75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EC13617D-05A9-B6DE-4E34-DF6035CFDDA0}"/>
                  </a:ext>
                </a:extLst>
              </p:cNvPr>
              <p:cNvSpPr/>
              <p:nvPr/>
            </p:nvSpPr>
            <p:spPr>
              <a:xfrm>
                <a:off x="9937965" y="1067863"/>
                <a:ext cx="190869" cy="4921135"/>
              </a:xfrm>
              <a:prstGeom prst="rect">
                <a:avLst/>
              </a:prstGeom>
              <a:gradFill>
                <a:gsLst>
                  <a:gs pos="85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a:extLst>
                  <a:ext uri="{FF2B5EF4-FFF2-40B4-BE49-F238E27FC236}">
                    <a16:creationId xmlns:a16="http://schemas.microsoft.com/office/drawing/2014/main" id="{C93D214F-B66C-D152-9FCE-6663B6FCF382}"/>
                  </a:ext>
                </a:extLst>
              </p:cNvPr>
              <p:cNvSpPr/>
              <p:nvPr/>
            </p:nvSpPr>
            <p:spPr>
              <a:xfrm>
                <a:off x="7750500" y="1031627"/>
                <a:ext cx="180393" cy="5604235"/>
              </a:xfrm>
              <a:prstGeom prst="rect">
                <a:avLst/>
              </a:prstGeom>
              <a:gradFill>
                <a:gsLst>
                  <a:gs pos="100000">
                    <a:srgbClr val="B8061B">
                      <a:alpha val="23879"/>
                    </a:srgb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9" name="Rectangle 58">
                <a:extLst>
                  <a:ext uri="{FF2B5EF4-FFF2-40B4-BE49-F238E27FC236}">
                    <a16:creationId xmlns:a16="http://schemas.microsoft.com/office/drawing/2014/main" id="{776558FA-C015-317D-3039-9222A78E4E23}"/>
                  </a:ext>
                </a:extLst>
              </p:cNvPr>
              <p:cNvSpPr/>
              <p:nvPr/>
            </p:nvSpPr>
            <p:spPr>
              <a:xfrm>
                <a:off x="7485860" y="1031626"/>
                <a:ext cx="190869" cy="4921135"/>
              </a:xfrm>
              <a:prstGeom prst="rect">
                <a:avLst/>
              </a:prstGeom>
              <a:gradFill>
                <a:gsLst>
                  <a:gs pos="95000">
                    <a:schemeClr val="bg1">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0" name="Rectangle 59">
                <a:extLst>
                  <a:ext uri="{FF2B5EF4-FFF2-40B4-BE49-F238E27FC236}">
                    <a16:creationId xmlns:a16="http://schemas.microsoft.com/office/drawing/2014/main" id="{67A7DC09-933C-4607-4D8F-30C8BAF99C5B}"/>
                  </a:ext>
                </a:extLst>
              </p:cNvPr>
              <p:cNvSpPr/>
              <p:nvPr/>
            </p:nvSpPr>
            <p:spPr>
              <a:xfrm>
                <a:off x="7223511" y="1031625"/>
                <a:ext cx="190869" cy="4921135"/>
              </a:xfrm>
              <a:prstGeom prst="rect">
                <a:avLst/>
              </a:prstGeom>
              <a:gradFill>
                <a:gsLst>
                  <a:gs pos="85000">
                    <a:schemeClr val="bg1">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1" name="Rectangle 60">
                <a:extLst>
                  <a:ext uri="{FF2B5EF4-FFF2-40B4-BE49-F238E27FC236}">
                    <a16:creationId xmlns:a16="http://schemas.microsoft.com/office/drawing/2014/main" id="{6F86F76A-ED20-ACE6-EBB8-36B3797BC553}"/>
                  </a:ext>
                </a:extLst>
              </p:cNvPr>
              <p:cNvSpPr/>
              <p:nvPr/>
            </p:nvSpPr>
            <p:spPr>
              <a:xfrm>
                <a:off x="8010558" y="1049744"/>
                <a:ext cx="180393" cy="5604235"/>
              </a:xfrm>
              <a:prstGeom prst="rect">
                <a:avLst/>
              </a:prstGeom>
              <a:gradFill>
                <a:gsLst>
                  <a:gs pos="92000">
                    <a:srgbClr val="B8061B">
                      <a:alpha val="20476"/>
                    </a:srgb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2" name="Rectangle 61">
                <a:extLst>
                  <a:ext uri="{FF2B5EF4-FFF2-40B4-BE49-F238E27FC236}">
                    <a16:creationId xmlns:a16="http://schemas.microsoft.com/office/drawing/2014/main" id="{4037A131-374B-AA5C-2754-AEA133F18701}"/>
                  </a:ext>
                </a:extLst>
              </p:cNvPr>
              <p:cNvSpPr/>
              <p:nvPr/>
            </p:nvSpPr>
            <p:spPr>
              <a:xfrm>
                <a:off x="6944774" y="1031625"/>
                <a:ext cx="190869" cy="4921135"/>
              </a:xfrm>
              <a:prstGeom prst="rect">
                <a:avLst/>
              </a:prstGeom>
              <a:gradFill>
                <a:gsLst>
                  <a:gs pos="75000">
                    <a:schemeClr val="bg1">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3" name="Rectangle 62">
                <a:extLst>
                  <a:ext uri="{FF2B5EF4-FFF2-40B4-BE49-F238E27FC236}">
                    <a16:creationId xmlns:a16="http://schemas.microsoft.com/office/drawing/2014/main" id="{FF5B1A0B-DF11-0CA2-19AD-245CE21B649D}"/>
                  </a:ext>
                </a:extLst>
              </p:cNvPr>
              <p:cNvSpPr/>
              <p:nvPr/>
            </p:nvSpPr>
            <p:spPr>
              <a:xfrm>
                <a:off x="6667173" y="1031625"/>
                <a:ext cx="190869" cy="4921135"/>
              </a:xfrm>
              <a:prstGeom prst="rect">
                <a:avLst/>
              </a:prstGeom>
              <a:gradFill>
                <a:gsLst>
                  <a:gs pos="65000">
                    <a:schemeClr val="bg1">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Rectangle 63">
                <a:extLst>
                  <a:ext uri="{FF2B5EF4-FFF2-40B4-BE49-F238E27FC236}">
                    <a16:creationId xmlns:a16="http://schemas.microsoft.com/office/drawing/2014/main" id="{BEF0B980-1841-99E9-B8C4-4D9635E244A5}"/>
                  </a:ext>
                </a:extLst>
              </p:cNvPr>
              <p:cNvSpPr/>
              <p:nvPr/>
            </p:nvSpPr>
            <p:spPr>
              <a:xfrm>
                <a:off x="6120988" y="1013508"/>
                <a:ext cx="190869" cy="4921135"/>
              </a:xfrm>
              <a:prstGeom prst="rect">
                <a:avLst/>
              </a:prstGeom>
              <a:gradFill>
                <a:gsLst>
                  <a:gs pos="50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5" name="Rectangle 64">
                <a:extLst>
                  <a:ext uri="{FF2B5EF4-FFF2-40B4-BE49-F238E27FC236}">
                    <a16:creationId xmlns:a16="http://schemas.microsoft.com/office/drawing/2014/main" id="{61FA5033-2546-0781-C6C6-C569E77450AF}"/>
                  </a:ext>
                </a:extLst>
              </p:cNvPr>
              <p:cNvSpPr/>
              <p:nvPr/>
            </p:nvSpPr>
            <p:spPr>
              <a:xfrm>
                <a:off x="5856348" y="1013507"/>
                <a:ext cx="190869" cy="4921135"/>
              </a:xfrm>
              <a:prstGeom prst="rect">
                <a:avLst/>
              </a:prstGeom>
              <a:gradFill>
                <a:gsLst>
                  <a:gs pos="50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6" name="Rectangle 65">
                <a:extLst>
                  <a:ext uri="{FF2B5EF4-FFF2-40B4-BE49-F238E27FC236}">
                    <a16:creationId xmlns:a16="http://schemas.microsoft.com/office/drawing/2014/main" id="{79063464-9149-3E3D-11A7-CF00F3B2CBF7}"/>
                  </a:ext>
                </a:extLst>
              </p:cNvPr>
              <p:cNvSpPr/>
              <p:nvPr/>
            </p:nvSpPr>
            <p:spPr>
              <a:xfrm>
                <a:off x="5593999" y="1013506"/>
                <a:ext cx="190869" cy="4921135"/>
              </a:xfrm>
              <a:prstGeom prst="rect">
                <a:avLst/>
              </a:prstGeom>
              <a:gradFill>
                <a:gsLst>
                  <a:gs pos="75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7" name="Rectangle 66">
                <a:extLst>
                  <a:ext uri="{FF2B5EF4-FFF2-40B4-BE49-F238E27FC236}">
                    <a16:creationId xmlns:a16="http://schemas.microsoft.com/office/drawing/2014/main" id="{AF9A8FD4-FA87-19BB-F513-8D289C40BE37}"/>
                  </a:ext>
                </a:extLst>
              </p:cNvPr>
              <p:cNvSpPr/>
              <p:nvPr/>
            </p:nvSpPr>
            <p:spPr>
              <a:xfrm>
                <a:off x="6381046" y="1031625"/>
                <a:ext cx="190869" cy="4921135"/>
              </a:xfrm>
              <a:prstGeom prst="rect">
                <a:avLst/>
              </a:prstGeom>
              <a:gradFill>
                <a:gsLst>
                  <a:gs pos="50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8" name="Rectangle 67">
                <a:extLst>
                  <a:ext uri="{FF2B5EF4-FFF2-40B4-BE49-F238E27FC236}">
                    <a16:creationId xmlns:a16="http://schemas.microsoft.com/office/drawing/2014/main" id="{01BE341E-B6FA-89B1-0D03-826B940F2160}"/>
                  </a:ext>
                </a:extLst>
              </p:cNvPr>
              <p:cNvSpPr/>
              <p:nvPr/>
            </p:nvSpPr>
            <p:spPr>
              <a:xfrm>
                <a:off x="5315262" y="1013506"/>
                <a:ext cx="190869" cy="4921135"/>
              </a:xfrm>
              <a:prstGeom prst="rect">
                <a:avLst/>
              </a:prstGeom>
              <a:gradFill>
                <a:gsLst>
                  <a:gs pos="85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8" name="Rectangle 87">
                <a:extLst>
                  <a:ext uri="{FF2B5EF4-FFF2-40B4-BE49-F238E27FC236}">
                    <a16:creationId xmlns:a16="http://schemas.microsoft.com/office/drawing/2014/main" id="{9471D4D8-0E37-EFC0-1954-B7598486EB6D}"/>
                  </a:ext>
                </a:extLst>
              </p:cNvPr>
              <p:cNvSpPr/>
              <p:nvPr/>
            </p:nvSpPr>
            <p:spPr>
              <a:xfrm>
                <a:off x="11564873" y="1074259"/>
                <a:ext cx="190869" cy="4921135"/>
              </a:xfrm>
              <a:prstGeom prst="rect">
                <a:avLst/>
              </a:prstGeom>
              <a:gradFill>
                <a:gsLst>
                  <a:gs pos="50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9" name="Rectangle 88">
                <a:extLst>
                  <a:ext uri="{FF2B5EF4-FFF2-40B4-BE49-F238E27FC236}">
                    <a16:creationId xmlns:a16="http://schemas.microsoft.com/office/drawing/2014/main" id="{C41FACD4-7CD8-52B8-7019-34336CD9798E}"/>
                  </a:ext>
                </a:extLst>
              </p:cNvPr>
              <p:cNvSpPr/>
              <p:nvPr/>
            </p:nvSpPr>
            <p:spPr>
              <a:xfrm>
                <a:off x="11856310" y="1074259"/>
                <a:ext cx="190869" cy="4921135"/>
              </a:xfrm>
              <a:prstGeom prst="rect">
                <a:avLst/>
              </a:prstGeom>
              <a:gradFill>
                <a:gsLst>
                  <a:gs pos="50000">
                    <a:schemeClr val="accent1">
                      <a:lumMod val="5000"/>
                      <a:lumOff val="95000"/>
                      <a:alpha val="0"/>
                    </a:schemeClr>
                  </a:gs>
                  <a:gs pos="2000">
                    <a:srgbClr val="B8061B"/>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4" name="Freeform 103">
                <a:extLst>
                  <a:ext uri="{FF2B5EF4-FFF2-40B4-BE49-F238E27FC236}">
                    <a16:creationId xmlns:a16="http://schemas.microsoft.com/office/drawing/2014/main" id="{7FACD14C-2DFC-68E2-81B5-853653E8A7E6}"/>
                  </a:ext>
                </a:extLst>
              </p:cNvPr>
              <p:cNvSpPr/>
              <p:nvPr/>
            </p:nvSpPr>
            <p:spPr>
              <a:xfrm>
                <a:off x="557035" y="158219"/>
                <a:ext cx="10892333" cy="387721"/>
              </a:xfrm>
              <a:custGeom>
                <a:avLst/>
                <a:gdLst>
                  <a:gd name="connsiteX0" fmla="*/ 0 w 10892333"/>
                  <a:gd name="connsiteY0" fmla="*/ 365772 h 387721"/>
                  <a:gd name="connsiteX1" fmla="*/ 109728 w 10892333"/>
                  <a:gd name="connsiteY1" fmla="*/ 14643 h 387721"/>
                  <a:gd name="connsiteX2" fmla="*/ 241401 w 10892333"/>
                  <a:gd name="connsiteY2" fmla="*/ 373087 h 387721"/>
                  <a:gd name="connsiteX3" fmla="*/ 373075 w 10892333"/>
                  <a:gd name="connsiteY3" fmla="*/ 29273 h 387721"/>
                  <a:gd name="connsiteX4" fmla="*/ 526694 w 10892333"/>
                  <a:gd name="connsiteY4" fmla="*/ 373087 h 387721"/>
                  <a:gd name="connsiteX5" fmla="*/ 687629 w 10892333"/>
                  <a:gd name="connsiteY5" fmla="*/ 29273 h 387721"/>
                  <a:gd name="connsiteX6" fmla="*/ 863193 w 10892333"/>
                  <a:gd name="connsiteY6" fmla="*/ 365772 h 387721"/>
                  <a:gd name="connsiteX7" fmla="*/ 1038758 w 10892333"/>
                  <a:gd name="connsiteY7" fmla="*/ 21958 h 387721"/>
                  <a:gd name="connsiteX8" fmla="*/ 1258214 w 10892333"/>
                  <a:gd name="connsiteY8" fmla="*/ 373087 h 387721"/>
                  <a:gd name="connsiteX9" fmla="*/ 1433779 w 10892333"/>
                  <a:gd name="connsiteY9" fmla="*/ 21958 h 387721"/>
                  <a:gd name="connsiteX10" fmla="*/ 1660550 w 10892333"/>
                  <a:gd name="connsiteY10" fmla="*/ 373087 h 387721"/>
                  <a:gd name="connsiteX11" fmla="*/ 1931213 w 10892333"/>
                  <a:gd name="connsiteY11" fmla="*/ 14643 h 387721"/>
                  <a:gd name="connsiteX12" fmla="*/ 2165299 w 10892333"/>
                  <a:gd name="connsiteY12" fmla="*/ 387718 h 387721"/>
                  <a:gd name="connsiteX13" fmla="*/ 2457907 w 10892333"/>
                  <a:gd name="connsiteY13" fmla="*/ 21958 h 387721"/>
                  <a:gd name="connsiteX14" fmla="*/ 2779776 w 10892333"/>
                  <a:gd name="connsiteY14" fmla="*/ 373087 h 387721"/>
                  <a:gd name="connsiteX15" fmla="*/ 3079699 w 10892333"/>
                  <a:gd name="connsiteY15" fmla="*/ 14643 h 387721"/>
                  <a:gd name="connsiteX16" fmla="*/ 3460089 w 10892333"/>
                  <a:gd name="connsiteY16" fmla="*/ 365772 h 387721"/>
                  <a:gd name="connsiteX17" fmla="*/ 3803904 w 10892333"/>
                  <a:gd name="connsiteY17" fmla="*/ 14643 h 387721"/>
                  <a:gd name="connsiteX18" fmla="*/ 4206240 w 10892333"/>
                  <a:gd name="connsiteY18" fmla="*/ 365772 h 387721"/>
                  <a:gd name="connsiteX19" fmla="*/ 4637837 w 10892333"/>
                  <a:gd name="connsiteY19" fmla="*/ 14643 h 387721"/>
                  <a:gd name="connsiteX20" fmla="*/ 5098694 w 10892333"/>
                  <a:gd name="connsiteY20" fmla="*/ 365772 h 387721"/>
                  <a:gd name="connsiteX21" fmla="*/ 5559552 w 10892333"/>
                  <a:gd name="connsiteY21" fmla="*/ 12 h 387721"/>
                  <a:gd name="connsiteX22" fmla="*/ 6064301 w 10892333"/>
                  <a:gd name="connsiteY22" fmla="*/ 380403 h 387721"/>
                  <a:gd name="connsiteX23" fmla="*/ 6569049 w 10892333"/>
                  <a:gd name="connsiteY23" fmla="*/ 14643 h 387721"/>
                  <a:gd name="connsiteX24" fmla="*/ 7132320 w 10892333"/>
                  <a:gd name="connsiteY24" fmla="*/ 380403 h 387721"/>
                  <a:gd name="connsiteX25" fmla="*/ 7659014 w 10892333"/>
                  <a:gd name="connsiteY25" fmla="*/ 7327 h 387721"/>
                  <a:gd name="connsiteX26" fmla="*/ 8229600 w 10892333"/>
                  <a:gd name="connsiteY26" fmla="*/ 387718 h 387721"/>
                  <a:gd name="connsiteX27" fmla="*/ 8785555 w 10892333"/>
                  <a:gd name="connsiteY27" fmla="*/ 7327 h 387721"/>
                  <a:gd name="connsiteX28" fmla="*/ 9517075 w 10892333"/>
                  <a:gd name="connsiteY28" fmla="*/ 380403 h 387721"/>
                  <a:gd name="connsiteX29" fmla="*/ 10190073 w 10892333"/>
                  <a:gd name="connsiteY29" fmla="*/ 14643 h 387721"/>
                  <a:gd name="connsiteX30" fmla="*/ 10892333 w 10892333"/>
                  <a:gd name="connsiteY30" fmla="*/ 380403 h 3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892333" h="387721">
                    <a:moveTo>
                      <a:pt x="0" y="365772"/>
                    </a:moveTo>
                    <a:cubicBezTo>
                      <a:pt x="34747" y="189598"/>
                      <a:pt x="69495" y="13424"/>
                      <a:pt x="109728" y="14643"/>
                    </a:cubicBezTo>
                    <a:cubicBezTo>
                      <a:pt x="149962" y="15862"/>
                      <a:pt x="197510" y="370649"/>
                      <a:pt x="241401" y="373087"/>
                    </a:cubicBezTo>
                    <a:cubicBezTo>
                      <a:pt x="285292" y="375525"/>
                      <a:pt x="325526" y="29273"/>
                      <a:pt x="373075" y="29273"/>
                    </a:cubicBezTo>
                    <a:cubicBezTo>
                      <a:pt x="420624" y="29273"/>
                      <a:pt x="474268" y="373087"/>
                      <a:pt x="526694" y="373087"/>
                    </a:cubicBezTo>
                    <a:cubicBezTo>
                      <a:pt x="579120" y="373087"/>
                      <a:pt x="631546" y="30492"/>
                      <a:pt x="687629" y="29273"/>
                    </a:cubicBezTo>
                    <a:cubicBezTo>
                      <a:pt x="743712" y="28054"/>
                      <a:pt x="804672" y="366991"/>
                      <a:pt x="863193" y="365772"/>
                    </a:cubicBezTo>
                    <a:cubicBezTo>
                      <a:pt x="921714" y="364553"/>
                      <a:pt x="972921" y="20739"/>
                      <a:pt x="1038758" y="21958"/>
                    </a:cubicBezTo>
                    <a:cubicBezTo>
                      <a:pt x="1104595" y="23177"/>
                      <a:pt x="1192377" y="373087"/>
                      <a:pt x="1258214" y="373087"/>
                    </a:cubicBezTo>
                    <a:cubicBezTo>
                      <a:pt x="1324051" y="373087"/>
                      <a:pt x="1366723" y="21958"/>
                      <a:pt x="1433779" y="21958"/>
                    </a:cubicBezTo>
                    <a:cubicBezTo>
                      <a:pt x="1500835" y="21958"/>
                      <a:pt x="1577644" y="374306"/>
                      <a:pt x="1660550" y="373087"/>
                    </a:cubicBezTo>
                    <a:cubicBezTo>
                      <a:pt x="1743456" y="371868"/>
                      <a:pt x="1847088" y="12205"/>
                      <a:pt x="1931213" y="14643"/>
                    </a:cubicBezTo>
                    <a:cubicBezTo>
                      <a:pt x="2015338" y="17081"/>
                      <a:pt x="2077517" y="386499"/>
                      <a:pt x="2165299" y="387718"/>
                    </a:cubicBezTo>
                    <a:cubicBezTo>
                      <a:pt x="2253081" y="388937"/>
                      <a:pt x="2355494" y="24396"/>
                      <a:pt x="2457907" y="21958"/>
                    </a:cubicBezTo>
                    <a:cubicBezTo>
                      <a:pt x="2560320" y="19520"/>
                      <a:pt x="2676144" y="374306"/>
                      <a:pt x="2779776" y="373087"/>
                    </a:cubicBezTo>
                    <a:cubicBezTo>
                      <a:pt x="2883408" y="371868"/>
                      <a:pt x="2966314" y="15862"/>
                      <a:pt x="3079699" y="14643"/>
                    </a:cubicBezTo>
                    <a:cubicBezTo>
                      <a:pt x="3193084" y="13424"/>
                      <a:pt x="3339388" y="365772"/>
                      <a:pt x="3460089" y="365772"/>
                    </a:cubicBezTo>
                    <a:cubicBezTo>
                      <a:pt x="3580790" y="365772"/>
                      <a:pt x="3679546" y="14643"/>
                      <a:pt x="3803904" y="14643"/>
                    </a:cubicBezTo>
                    <a:cubicBezTo>
                      <a:pt x="3928262" y="14643"/>
                      <a:pt x="4067251" y="365772"/>
                      <a:pt x="4206240" y="365772"/>
                    </a:cubicBezTo>
                    <a:cubicBezTo>
                      <a:pt x="4345229" y="365772"/>
                      <a:pt x="4489095" y="14643"/>
                      <a:pt x="4637837" y="14643"/>
                    </a:cubicBezTo>
                    <a:cubicBezTo>
                      <a:pt x="4786579" y="14643"/>
                      <a:pt x="4945075" y="368210"/>
                      <a:pt x="5098694" y="365772"/>
                    </a:cubicBezTo>
                    <a:cubicBezTo>
                      <a:pt x="5252313" y="363334"/>
                      <a:pt x="5398618" y="-2427"/>
                      <a:pt x="5559552" y="12"/>
                    </a:cubicBezTo>
                    <a:cubicBezTo>
                      <a:pt x="5720487" y="2450"/>
                      <a:pt x="5896052" y="377965"/>
                      <a:pt x="6064301" y="380403"/>
                    </a:cubicBezTo>
                    <a:cubicBezTo>
                      <a:pt x="6232550" y="382841"/>
                      <a:pt x="6391046" y="14643"/>
                      <a:pt x="6569049" y="14643"/>
                    </a:cubicBezTo>
                    <a:cubicBezTo>
                      <a:pt x="6747052" y="14643"/>
                      <a:pt x="6950659" y="381622"/>
                      <a:pt x="7132320" y="380403"/>
                    </a:cubicBezTo>
                    <a:cubicBezTo>
                      <a:pt x="7313981" y="379184"/>
                      <a:pt x="7476134" y="6108"/>
                      <a:pt x="7659014" y="7327"/>
                    </a:cubicBezTo>
                    <a:cubicBezTo>
                      <a:pt x="7841894" y="8546"/>
                      <a:pt x="8041843" y="387718"/>
                      <a:pt x="8229600" y="387718"/>
                    </a:cubicBezTo>
                    <a:cubicBezTo>
                      <a:pt x="8417357" y="387718"/>
                      <a:pt x="8570976" y="8546"/>
                      <a:pt x="8785555" y="7327"/>
                    </a:cubicBezTo>
                    <a:cubicBezTo>
                      <a:pt x="9000134" y="6108"/>
                      <a:pt x="9282989" y="379184"/>
                      <a:pt x="9517075" y="380403"/>
                    </a:cubicBezTo>
                    <a:cubicBezTo>
                      <a:pt x="9751161" y="381622"/>
                      <a:pt x="9960863" y="14643"/>
                      <a:pt x="10190073" y="14643"/>
                    </a:cubicBezTo>
                    <a:cubicBezTo>
                      <a:pt x="10419283" y="14643"/>
                      <a:pt x="10655808" y="197523"/>
                      <a:pt x="10892333" y="380403"/>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sp>
        <p:nvSpPr>
          <p:cNvPr id="105" name="TextBox 104">
            <a:extLst>
              <a:ext uri="{FF2B5EF4-FFF2-40B4-BE49-F238E27FC236}">
                <a16:creationId xmlns:a16="http://schemas.microsoft.com/office/drawing/2014/main" id="{9F08C4E3-55FE-6863-25FE-FA87F2F663CF}"/>
              </a:ext>
            </a:extLst>
          </p:cNvPr>
          <p:cNvSpPr txBox="1"/>
          <p:nvPr/>
        </p:nvSpPr>
        <p:spPr>
          <a:xfrm>
            <a:off x="1447579" y="1257506"/>
            <a:ext cx="2080874" cy="523220"/>
          </a:xfrm>
          <a:prstGeom prst="rect">
            <a:avLst/>
          </a:prstGeom>
          <a:noFill/>
        </p:spPr>
        <p:txBody>
          <a:bodyPr wrap="square" rtlCol="0">
            <a:spAutoFit/>
          </a:bodyPr>
          <a:lstStyle/>
          <a:p>
            <a:r>
              <a:rPr lang="en-AU" sz="1400" b="1">
                <a:solidFill>
                  <a:schemeClr val="bg1"/>
                </a:solidFill>
                <a:latin typeface="Arial" panose="020B0604020202020204" pitchFamily="34" charset="0"/>
                <a:cs typeface="Arial" panose="020B0604020202020204" pitchFamily="34" charset="0"/>
              </a:rPr>
              <a:t>Fermi Gamma-ray Telescope</a:t>
            </a:r>
          </a:p>
        </p:txBody>
      </p:sp>
      <p:sp>
        <p:nvSpPr>
          <p:cNvPr id="106" name="TextBox 105">
            <a:extLst>
              <a:ext uri="{FF2B5EF4-FFF2-40B4-BE49-F238E27FC236}">
                <a16:creationId xmlns:a16="http://schemas.microsoft.com/office/drawing/2014/main" id="{52DD4281-8DD5-57A4-AF31-66D7EA2FBC53}"/>
              </a:ext>
            </a:extLst>
          </p:cNvPr>
          <p:cNvSpPr txBox="1"/>
          <p:nvPr/>
        </p:nvSpPr>
        <p:spPr>
          <a:xfrm>
            <a:off x="7455473" y="1257506"/>
            <a:ext cx="2080874" cy="523220"/>
          </a:xfrm>
          <a:prstGeom prst="rect">
            <a:avLst/>
          </a:prstGeom>
          <a:noFill/>
        </p:spPr>
        <p:txBody>
          <a:bodyPr wrap="square" rtlCol="0">
            <a:spAutoFit/>
          </a:bodyPr>
          <a:lstStyle/>
          <a:p>
            <a:r>
              <a:rPr lang="en-AU" sz="1400" b="1">
                <a:solidFill>
                  <a:schemeClr val="bg1"/>
                </a:solidFill>
                <a:latin typeface="Arial" panose="020B0604020202020204" pitchFamily="34" charset="0"/>
                <a:cs typeface="Arial" panose="020B0604020202020204" pitchFamily="34" charset="0"/>
              </a:rPr>
              <a:t>James Webb Space Telescope</a:t>
            </a:r>
          </a:p>
        </p:txBody>
      </p:sp>
      <p:sp>
        <p:nvSpPr>
          <p:cNvPr id="107" name="TextBox 106">
            <a:extLst>
              <a:ext uri="{FF2B5EF4-FFF2-40B4-BE49-F238E27FC236}">
                <a16:creationId xmlns:a16="http://schemas.microsoft.com/office/drawing/2014/main" id="{34CED642-05F4-98C7-D19E-4286C50CBBF8}"/>
              </a:ext>
            </a:extLst>
          </p:cNvPr>
          <p:cNvSpPr txBox="1"/>
          <p:nvPr/>
        </p:nvSpPr>
        <p:spPr>
          <a:xfrm>
            <a:off x="9651838" y="6010511"/>
            <a:ext cx="2080874" cy="523220"/>
          </a:xfrm>
          <a:prstGeom prst="rect">
            <a:avLst/>
          </a:prstGeom>
          <a:noFill/>
        </p:spPr>
        <p:txBody>
          <a:bodyPr wrap="square" rtlCol="0">
            <a:spAutoFit/>
          </a:bodyPr>
          <a:lstStyle/>
          <a:p>
            <a:r>
              <a:rPr lang="en-AU" sz="1400" b="1">
                <a:solidFill>
                  <a:schemeClr val="bg1"/>
                </a:solidFill>
                <a:latin typeface="Arial" panose="020B0604020202020204" pitchFamily="34" charset="0"/>
                <a:cs typeface="Arial" panose="020B0604020202020204" pitchFamily="34" charset="0"/>
              </a:rPr>
              <a:t>Parkes Radio Telescope</a:t>
            </a:r>
          </a:p>
        </p:txBody>
      </p:sp>
      <p:sp>
        <p:nvSpPr>
          <p:cNvPr id="108" name="TextBox 107">
            <a:extLst>
              <a:ext uri="{FF2B5EF4-FFF2-40B4-BE49-F238E27FC236}">
                <a16:creationId xmlns:a16="http://schemas.microsoft.com/office/drawing/2014/main" id="{CDA9E1E7-7BB9-9CC8-2A27-309B5602ED60}"/>
              </a:ext>
            </a:extLst>
          </p:cNvPr>
          <p:cNvSpPr txBox="1"/>
          <p:nvPr/>
        </p:nvSpPr>
        <p:spPr>
          <a:xfrm>
            <a:off x="5559789" y="6024223"/>
            <a:ext cx="2080874" cy="523220"/>
          </a:xfrm>
          <a:prstGeom prst="rect">
            <a:avLst/>
          </a:prstGeom>
          <a:noFill/>
        </p:spPr>
        <p:txBody>
          <a:bodyPr wrap="square" rtlCol="0">
            <a:spAutoFit/>
          </a:bodyPr>
          <a:lstStyle/>
          <a:p>
            <a:r>
              <a:rPr lang="en-AU" sz="1400" b="1">
                <a:solidFill>
                  <a:schemeClr val="bg1"/>
                </a:solidFill>
                <a:latin typeface="Arial" panose="020B0604020202020204" pitchFamily="34" charset="0"/>
                <a:cs typeface="Arial" panose="020B0604020202020204" pitchFamily="34" charset="0"/>
              </a:rPr>
              <a:t>Anglo-Australian Telescope</a:t>
            </a:r>
          </a:p>
        </p:txBody>
      </p:sp>
      <p:pic>
        <p:nvPicPr>
          <p:cNvPr id="1028" name="Picture 4" descr="Radio telescope Parkes observatory 3D Model $35 - .max - Free3D">
            <a:extLst>
              <a:ext uri="{FF2B5EF4-FFF2-40B4-BE49-F238E27FC236}">
                <a16:creationId xmlns:a16="http://schemas.microsoft.com/office/drawing/2014/main" id="{875D23AD-B3B6-33AB-99E6-366637D5BA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6267" y="4808316"/>
            <a:ext cx="2714818" cy="20361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glo-Australian Telescope - Coonabarabran, NSW, Australia - Landmark &amp;  Historical Place | Facebook">
            <a:extLst>
              <a:ext uri="{FF2B5EF4-FFF2-40B4-BE49-F238E27FC236}">
                <a16:creationId xmlns:a16="http://schemas.microsoft.com/office/drawing/2014/main" id="{4F6E669B-DF16-259F-8284-4875D1C152E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87004" y="4693185"/>
            <a:ext cx="1707196" cy="227919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ere Is Webb? NASA/Webb">
            <a:extLst>
              <a:ext uri="{FF2B5EF4-FFF2-40B4-BE49-F238E27FC236}">
                <a16:creationId xmlns:a16="http://schemas.microsoft.com/office/drawing/2014/main" id="{B99C17EF-C901-4D7D-FF96-FC107CF78E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78947" y="1106478"/>
            <a:ext cx="1842559" cy="12234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ermi Gamma-ray Space Telescope - Wikipedia">
            <a:extLst>
              <a:ext uri="{FF2B5EF4-FFF2-40B4-BE49-F238E27FC236}">
                <a16:creationId xmlns:a16="http://schemas.microsoft.com/office/drawing/2014/main" id="{6F16EF7A-C67C-1538-05B1-87EBED9E71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3145" y="1329962"/>
            <a:ext cx="1798303" cy="1031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5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0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3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03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6" grpId="0"/>
      <p:bldP spid="107" grpId="0"/>
      <p:bldP spid="10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3D4FFD5-AC3B-8806-B2C4-C331E816F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6165" y="2297125"/>
            <a:ext cx="7373415" cy="4560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6224D9-16CC-3C9D-49C2-D333501B8B5B}"/>
              </a:ext>
            </a:extLst>
          </p:cNvPr>
          <p:cNvSpPr txBox="1"/>
          <p:nvPr/>
        </p:nvSpPr>
        <p:spPr>
          <a:xfrm>
            <a:off x="311617" y="206131"/>
            <a:ext cx="10424601" cy="523220"/>
          </a:xfrm>
          <a:prstGeom prst="rect">
            <a:avLst/>
          </a:prstGeom>
          <a:noFill/>
        </p:spPr>
        <p:txBody>
          <a:bodyPr wrap="square" rtlCol="0">
            <a:spAutoFit/>
          </a:bodyPr>
          <a:lstStyle/>
          <a:p>
            <a:r>
              <a:rPr lang="en-AU" sz="2800" dirty="0">
                <a:solidFill>
                  <a:schemeClr val="accent6"/>
                </a:solidFill>
                <a:latin typeface="Arial" panose="020B0604020202020204" pitchFamily="34" charset="0"/>
                <a:cs typeface="Arial" panose="020B0604020202020204" pitchFamily="34" charset="0"/>
              </a:rPr>
              <a:t>Let’s Break-up into Science Teams</a:t>
            </a:r>
          </a:p>
        </p:txBody>
      </p:sp>
      <p:cxnSp>
        <p:nvCxnSpPr>
          <p:cNvPr id="5" name="Straight Connector 4">
            <a:extLst>
              <a:ext uri="{FF2B5EF4-FFF2-40B4-BE49-F238E27FC236}">
                <a16:creationId xmlns:a16="http://schemas.microsoft.com/office/drawing/2014/main" id="{605F6A95-456F-BE67-7106-E8D482E6122A}"/>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7B328A2-9464-CC64-03C4-A343F2789972}"/>
              </a:ext>
            </a:extLst>
          </p:cNvPr>
          <p:cNvSpPr txBox="1"/>
          <p:nvPr/>
        </p:nvSpPr>
        <p:spPr>
          <a:xfrm>
            <a:off x="6096000" y="1450301"/>
            <a:ext cx="2255297" cy="461665"/>
          </a:xfrm>
          <a:prstGeom prst="rect">
            <a:avLst/>
          </a:prstGeom>
          <a:noFill/>
        </p:spPr>
        <p:txBody>
          <a:bodyPr wrap="none" rtlCol="0">
            <a:spAutoFit/>
          </a:bodyPr>
          <a:lstStyle/>
          <a:p>
            <a:r>
              <a:rPr lang="en-US" sz="2400" u="sng" dirty="0">
                <a:latin typeface="Arial" panose="020B0604020202020204" pitchFamily="34" charset="0"/>
                <a:cs typeface="Arial" panose="020B0604020202020204" pitchFamily="34" charset="0"/>
              </a:rPr>
              <a:t>Team </a:t>
            </a:r>
            <a:r>
              <a:rPr lang="en-US" sz="2400" u="sng" dirty="0" err="1">
                <a:latin typeface="Arial" panose="020B0604020202020204" pitchFamily="34" charset="0"/>
                <a:cs typeface="Arial" panose="020B0604020202020204" pitchFamily="34" charset="0"/>
              </a:rPr>
              <a:t>NIRSpec</a:t>
            </a:r>
            <a:endParaRPr lang="en-US" sz="2400" u="sng"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009C0DF-4314-A670-A3A9-538F2D1D1ADF}"/>
              </a:ext>
            </a:extLst>
          </p:cNvPr>
          <p:cNvSpPr txBox="1"/>
          <p:nvPr/>
        </p:nvSpPr>
        <p:spPr>
          <a:xfrm>
            <a:off x="3480260" y="1489895"/>
            <a:ext cx="1745841" cy="461665"/>
          </a:xfrm>
          <a:prstGeom prst="rect">
            <a:avLst/>
          </a:prstGeom>
          <a:noFill/>
        </p:spPr>
        <p:txBody>
          <a:bodyPr wrap="square" rtlCol="0">
            <a:spAutoFit/>
          </a:bodyPr>
          <a:lstStyle/>
          <a:p>
            <a:r>
              <a:rPr lang="en-US" sz="2400" u="sng" dirty="0">
                <a:latin typeface="Arial" panose="020B0604020202020204" pitchFamily="34" charset="0"/>
                <a:cs typeface="Arial" panose="020B0604020202020204" pitchFamily="34" charset="0"/>
              </a:rPr>
              <a:t>Team MIRI</a:t>
            </a:r>
          </a:p>
        </p:txBody>
      </p:sp>
      <p:sp>
        <p:nvSpPr>
          <p:cNvPr id="25" name="Left Brace 24">
            <a:extLst>
              <a:ext uri="{FF2B5EF4-FFF2-40B4-BE49-F238E27FC236}">
                <a16:creationId xmlns:a16="http://schemas.microsoft.com/office/drawing/2014/main" id="{FE4D569B-2E02-DEC2-4B7D-42693A810AA2}"/>
              </a:ext>
            </a:extLst>
          </p:cNvPr>
          <p:cNvSpPr/>
          <p:nvPr/>
        </p:nvSpPr>
        <p:spPr>
          <a:xfrm rot="5400000">
            <a:off x="4141064" y="943458"/>
            <a:ext cx="458264" cy="2548290"/>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431B142D-973B-B47A-3DDA-459C843E3A3A}"/>
              </a:ext>
            </a:extLst>
          </p:cNvPr>
          <p:cNvSpPr txBox="1"/>
          <p:nvPr/>
        </p:nvSpPr>
        <p:spPr>
          <a:xfrm>
            <a:off x="583673" y="961004"/>
            <a:ext cx="10642850"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Each team is receiving simulated telescope data from a different spectrometer on the JWST!</a:t>
            </a:r>
          </a:p>
        </p:txBody>
      </p:sp>
      <p:sp>
        <p:nvSpPr>
          <p:cNvPr id="28" name="Left Brace 27">
            <a:extLst>
              <a:ext uri="{FF2B5EF4-FFF2-40B4-BE49-F238E27FC236}">
                <a16:creationId xmlns:a16="http://schemas.microsoft.com/office/drawing/2014/main" id="{845B13E6-7352-FF89-109C-67035B3268C7}"/>
              </a:ext>
            </a:extLst>
          </p:cNvPr>
          <p:cNvSpPr/>
          <p:nvPr/>
        </p:nvSpPr>
        <p:spPr>
          <a:xfrm rot="5400000">
            <a:off x="7095766" y="620495"/>
            <a:ext cx="458264" cy="3211483"/>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D572E73B-D013-42A7-A78D-6C5D0462AAE3}"/>
              </a:ext>
            </a:extLst>
          </p:cNvPr>
          <p:cNvGrpSpPr/>
          <p:nvPr/>
        </p:nvGrpSpPr>
        <p:grpSpPr>
          <a:xfrm rot="14980301">
            <a:off x="7290612" y="3673899"/>
            <a:ext cx="434081" cy="679419"/>
            <a:chOff x="5295827" y="11311045"/>
            <a:chExt cx="2483989" cy="3737638"/>
          </a:xfrm>
        </p:grpSpPr>
        <p:sp>
          <p:nvSpPr>
            <p:cNvPr id="30" name="Oval 29">
              <a:extLst>
                <a:ext uri="{FF2B5EF4-FFF2-40B4-BE49-F238E27FC236}">
                  <a16:creationId xmlns:a16="http://schemas.microsoft.com/office/drawing/2014/main" id="{A887FE5E-46EA-3155-17EA-D9EDC157DB3F}"/>
                </a:ext>
              </a:extLst>
            </p:cNvPr>
            <p:cNvSpPr/>
            <p:nvPr/>
          </p:nvSpPr>
          <p:spPr>
            <a:xfrm rot="1197858">
              <a:off x="5295827" y="12841414"/>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Oval 30">
              <a:extLst>
                <a:ext uri="{FF2B5EF4-FFF2-40B4-BE49-F238E27FC236}">
                  <a16:creationId xmlns:a16="http://schemas.microsoft.com/office/drawing/2014/main" id="{080F0843-E7CC-90E6-8B85-F32F1D2A6430}"/>
                </a:ext>
              </a:extLst>
            </p:cNvPr>
            <p:cNvSpPr/>
            <p:nvPr/>
          </p:nvSpPr>
          <p:spPr>
            <a:xfrm rot="1197858">
              <a:off x="6816317" y="14274579"/>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Oval 31">
              <a:extLst>
                <a:ext uri="{FF2B5EF4-FFF2-40B4-BE49-F238E27FC236}">
                  <a16:creationId xmlns:a16="http://schemas.microsoft.com/office/drawing/2014/main" id="{6B73F898-40D8-1CFC-1AC9-428308E230A3}"/>
                </a:ext>
              </a:extLst>
            </p:cNvPr>
            <p:cNvSpPr/>
            <p:nvPr/>
          </p:nvSpPr>
          <p:spPr>
            <a:xfrm rot="1197858">
              <a:off x="6178286" y="11311045"/>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ectangle 32">
              <a:extLst>
                <a:ext uri="{FF2B5EF4-FFF2-40B4-BE49-F238E27FC236}">
                  <a16:creationId xmlns:a16="http://schemas.microsoft.com/office/drawing/2014/main" id="{256A831E-5889-C575-0B17-87F291CFFB9E}"/>
                </a:ext>
              </a:extLst>
            </p:cNvPr>
            <p:cNvSpPr/>
            <p:nvPr/>
          </p:nvSpPr>
          <p:spPr>
            <a:xfrm rot="15796199">
              <a:off x="6366509" y="12921753"/>
              <a:ext cx="90000" cy="360426"/>
            </a:xfrm>
            <a:prstGeom prst="rect">
              <a:avLst/>
            </a:prstGeom>
            <a:gradFill flip="none" rotWithShape="1">
              <a:gsLst>
                <a:gs pos="79000">
                  <a:srgbClr val="EEF0F5"/>
                </a:gs>
                <a:gs pos="16000">
                  <a:srgbClr val="E86603"/>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Oval 33">
              <a:extLst>
                <a:ext uri="{FF2B5EF4-FFF2-40B4-BE49-F238E27FC236}">
                  <a16:creationId xmlns:a16="http://schemas.microsoft.com/office/drawing/2014/main" id="{D892D126-4588-E97F-658B-90B9BF7D29BA}"/>
                </a:ext>
              </a:extLst>
            </p:cNvPr>
            <p:cNvSpPr/>
            <p:nvPr/>
          </p:nvSpPr>
          <p:spPr>
            <a:xfrm rot="1367091">
              <a:off x="6555816" y="12454270"/>
              <a:ext cx="1224000" cy="1224000"/>
            </a:xfrm>
            <a:prstGeom prst="ellipse">
              <a:avLst/>
            </a:prstGeom>
            <a:gradFill flip="none" rotWithShape="1">
              <a:gsLst>
                <a:gs pos="0">
                  <a:schemeClr val="accent1">
                    <a:lumMod val="5000"/>
                    <a:lumOff val="95000"/>
                  </a:schemeClr>
                </a:gs>
                <a:gs pos="61000">
                  <a:srgbClr val="EC6800"/>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AD2F4A05-F94F-FE40-D207-1EEE0F3B0D9A}"/>
                </a:ext>
              </a:extLst>
            </p:cNvPr>
            <p:cNvSpPr/>
            <p:nvPr/>
          </p:nvSpPr>
          <p:spPr>
            <a:xfrm rot="1197858">
              <a:off x="6305692" y="11543600"/>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B9FD7EFA-DC74-8DE1-135E-4280876DBA14}"/>
                </a:ext>
              </a:extLst>
            </p:cNvPr>
            <p:cNvSpPr/>
            <p:nvPr/>
          </p:nvSpPr>
          <p:spPr>
            <a:xfrm rot="2017691">
              <a:off x="5526805" y="12841881"/>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ounded Rectangle 36">
              <a:extLst>
                <a:ext uri="{FF2B5EF4-FFF2-40B4-BE49-F238E27FC236}">
                  <a16:creationId xmlns:a16="http://schemas.microsoft.com/office/drawing/2014/main" id="{3368A4DA-983D-A308-5EC5-65750A9735E9}"/>
                </a:ext>
              </a:extLst>
            </p:cNvPr>
            <p:cNvSpPr/>
            <p:nvPr/>
          </p:nvSpPr>
          <p:spPr>
            <a:xfrm rot="15778476">
              <a:off x="6236824" y="13082607"/>
              <a:ext cx="47156" cy="77401"/>
            </a:xfrm>
            <a:prstGeom prst="roundRect">
              <a:avLst/>
            </a:prstGeom>
            <a:solidFill>
              <a:srgbClr val="EEF0F5"/>
            </a:solidFill>
            <a:ln>
              <a:solidFill>
                <a:srgbClr val="EE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Rectangle 37">
              <a:extLst>
                <a:ext uri="{FF2B5EF4-FFF2-40B4-BE49-F238E27FC236}">
                  <a16:creationId xmlns:a16="http://schemas.microsoft.com/office/drawing/2014/main" id="{70761C75-0974-3E94-BE9A-CA894A0CF221}"/>
                </a:ext>
              </a:extLst>
            </p:cNvPr>
            <p:cNvSpPr/>
            <p:nvPr/>
          </p:nvSpPr>
          <p:spPr>
            <a:xfrm rot="20222380">
              <a:off x="6863596" y="12221323"/>
              <a:ext cx="90676" cy="543853"/>
            </a:xfrm>
            <a:prstGeom prst="rect">
              <a:avLst/>
            </a:prstGeom>
            <a:gradFill flip="none" rotWithShape="1">
              <a:gsLst>
                <a:gs pos="79000">
                  <a:srgbClr val="BCBDBF"/>
                </a:gs>
                <a:gs pos="16000">
                  <a:srgbClr val="E8751D"/>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Rounded Rectangle 38">
              <a:extLst>
                <a:ext uri="{FF2B5EF4-FFF2-40B4-BE49-F238E27FC236}">
                  <a16:creationId xmlns:a16="http://schemas.microsoft.com/office/drawing/2014/main" id="{99C4B024-CBAD-E6DB-696B-5C744A4C46E6}"/>
                </a:ext>
              </a:extLst>
            </p:cNvPr>
            <p:cNvSpPr/>
            <p:nvPr/>
          </p:nvSpPr>
          <p:spPr>
            <a:xfrm rot="20236060">
              <a:off x="6772671" y="12168494"/>
              <a:ext cx="50400" cy="125700"/>
            </a:xfrm>
            <a:prstGeom prst="roundRect">
              <a:avLst/>
            </a:prstGeom>
            <a:solidFill>
              <a:srgbClr val="BCBDBF"/>
            </a:solidFill>
            <a:ln>
              <a:solidFill>
                <a:srgbClr val="BCB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Rounded Rectangle 39">
              <a:extLst>
                <a:ext uri="{FF2B5EF4-FFF2-40B4-BE49-F238E27FC236}">
                  <a16:creationId xmlns:a16="http://schemas.microsoft.com/office/drawing/2014/main" id="{455938C4-16D8-743E-E210-703909792DEA}"/>
                </a:ext>
              </a:extLst>
            </p:cNvPr>
            <p:cNvSpPr/>
            <p:nvPr/>
          </p:nvSpPr>
          <p:spPr>
            <a:xfrm rot="20109850">
              <a:off x="6996393" y="12668426"/>
              <a:ext cx="50401" cy="125702"/>
            </a:xfrm>
            <a:prstGeom prst="roundRect">
              <a:avLst/>
            </a:prstGeom>
            <a:solidFill>
              <a:srgbClr val="E8751D"/>
            </a:solidFill>
            <a:ln>
              <a:solidFill>
                <a:srgbClr val="E87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ectangle 40">
              <a:extLst>
                <a:ext uri="{FF2B5EF4-FFF2-40B4-BE49-F238E27FC236}">
                  <a16:creationId xmlns:a16="http://schemas.microsoft.com/office/drawing/2014/main" id="{FEF23F7B-B764-DE4C-F64B-203419083F44}"/>
                </a:ext>
              </a:extLst>
            </p:cNvPr>
            <p:cNvSpPr/>
            <p:nvPr/>
          </p:nvSpPr>
          <p:spPr>
            <a:xfrm rot="10624975">
              <a:off x="7162343" y="13587117"/>
              <a:ext cx="90676" cy="543853"/>
            </a:xfrm>
            <a:prstGeom prst="rect">
              <a:avLst/>
            </a:prstGeom>
            <a:gradFill flip="none" rotWithShape="1">
              <a:gsLst>
                <a:gs pos="77000">
                  <a:srgbClr val="E0E1E5"/>
                </a:gs>
                <a:gs pos="16000">
                  <a:srgbClr val="EC6800"/>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Oval 41">
              <a:extLst>
                <a:ext uri="{FF2B5EF4-FFF2-40B4-BE49-F238E27FC236}">
                  <a16:creationId xmlns:a16="http://schemas.microsoft.com/office/drawing/2014/main" id="{EC6F3206-604B-6796-A8EA-522A318779C9}"/>
                </a:ext>
              </a:extLst>
            </p:cNvPr>
            <p:cNvSpPr/>
            <p:nvPr/>
          </p:nvSpPr>
          <p:spPr>
            <a:xfrm rot="649349">
              <a:off x="6877551" y="14108888"/>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ounded Rectangle 42">
              <a:extLst>
                <a:ext uri="{FF2B5EF4-FFF2-40B4-BE49-F238E27FC236}">
                  <a16:creationId xmlns:a16="http://schemas.microsoft.com/office/drawing/2014/main" id="{2D804B40-F569-00C6-D21E-F3D17A3D3ED6}"/>
                </a:ext>
              </a:extLst>
            </p:cNvPr>
            <p:cNvSpPr/>
            <p:nvPr/>
          </p:nvSpPr>
          <p:spPr>
            <a:xfrm rot="21388134">
              <a:off x="7168777" y="13532382"/>
              <a:ext cx="50400" cy="77401"/>
            </a:xfrm>
            <a:prstGeom prst="roundRect">
              <a:avLst/>
            </a:prstGeom>
            <a:solidFill>
              <a:srgbClr val="EC6800"/>
            </a:solidFill>
            <a:ln>
              <a:solidFill>
                <a:srgbClr val="EC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ounded Rectangle 43">
              <a:extLst>
                <a:ext uri="{FF2B5EF4-FFF2-40B4-BE49-F238E27FC236}">
                  <a16:creationId xmlns:a16="http://schemas.microsoft.com/office/drawing/2014/main" id="{E541F085-48BA-ADF1-F7B3-6896391DE487}"/>
                </a:ext>
              </a:extLst>
            </p:cNvPr>
            <p:cNvSpPr/>
            <p:nvPr/>
          </p:nvSpPr>
          <p:spPr>
            <a:xfrm rot="21277121">
              <a:off x="7199049" y="14080035"/>
              <a:ext cx="47156" cy="77401"/>
            </a:xfrm>
            <a:prstGeom prst="roundRect">
              <a:avLst/>
            </a:prstGeom>
            <a:solidFill>
              <a:srgbClr val="E0E1E5"/>
            </a:solidFill>
            <a:ln>
              <a:solidFill>
                <a:srgbClr val="E0E1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pic>
        <p:nvPicPr>
          <p:cNvPr id="46" name="Graphic 45" descr="Question Mark with solid fill">
            <a:extLst>
              <a:ext uri="{FF2B5EF4-FFF2-40B4-BE49-F238E27FC236}">
                <a16:creationId xmlns:a16="http://schemas.microsoft.com/office/drawing/2014/main" id="{FF13409C-B865-AE11-6333-D55599DBC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5702" y="3654935"/>
            <a:ext cx="587607" cy="587607"/>
          </a:xfrm>
          <a:prstGeom prst="rect">
            <a:avLst/>
          </a:prstGeom>
        </p:spPr>
      </p:pic>
    </p:spTree>
    <p:extLst>
      <p:ext uri="{BB962C8B-B14F-4D97-AF65-F5344CB8AC3E}">
        <p14:creationId xmlns:p14="http://schemas.microsoft.com/office/powerpoint/2010/main" val="901474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224D9-16CC-3C9D-49C2-D333501B8B5B}"/>
              </a:ext>
            </a:extLst>
          </p:cNvPr>
          <p:cNvSpPr txBox="1"/>
          <p:nvPr/>
        </p:nvSpPr>
        <p:spPr>
          <a:xfrm>
            <a:off x="311617" y="206131"/>
            <a:ext cx="10424601" cy="523220"/>
          </a:xfrm>
          <a:prstGeom prst="rect">
            <a:avLst/>
          </a:prstGeom>
          <a:noFill/>
        </p:spPr>
        <p:txBody>
          <a:bodyPr wrap="square" rtlCol="0">
            <a:spAutoFit/>
          </a:bodyPr>
          <a:lstStyle/>
          <a:p>
            <a:r>
              <a:rPr lang="en-AU" sz="2800" dirty="0">
                <a:solidFill>
                  <a:schemeClr val="accent6"/>
                </a:solidFill>
                <a:latin typeface="Arial" panose="020B0604020202020204" pitchFamily="34" charset="0"/>
                <a:cs typeface="Arial" panose="020B0604020202020204" pitchFamily="34" charset="0"/>
              </a:rPr>
              <a:t>The Spectroscopy Tool</a:t>
            </a:r>
          </a:p>
        </p:txBody>
      </p:sp>
      <p:cxnSp>
        <p:nvCxnSpPr>
          <p:cNvPr id="5" name="Straight Connector 4">
            <a:extLst>
              <a:ext uri="{FF2B5EF4-FFF2-40B4-BE49-F238E27FC236}">
                <a16:creationId xmlns:a16="http://schemas.microsoft.com/office/drawing/2014/main" id="{605F6A95-456F-BE67-7106-E8D482E6122A}"/>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87A2DD-0DB7-CDC7-35B1-0E8719810C44}"/>
              </a:ext>
            </a:extLst>
          </p:cNvPr>
          <p:cNvSpPr txBox="1"/>
          <p:nvPr/>
        </p:nvSpPr>
        <p:spPr>
          <a:xfrm>
            <a:off x="903392" y="1052598"/>
            <a:ext cx="9054082"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This afternoon you will generate spectroscopic data of phosphine!</a:t>
            </a:r>
          </a:p>
        </p:txBody>
      </p:sp>
      <p:pic>
        <p:nvPicPr>
          <p:cNvPr id="1026" name="Picture 2">
            <a:extLst>
              <a:ext uri="{FF2B5EF4-FFF2-40B4-BE49-F238E27FC236}">
                <a16:creationId xmlns:a16="http://schemas.microsoft.com/office/drawing/2014/main" id="{ACA5320D-0100-6735-06C9-A091A72694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5101" b="14667"/>
          <a:stretch/>
        </p:blipFill>
        <p:spPr bwMode="auto">
          <a:xfrm>
            <a:off x="2021367" y="1734639"/>
            <a:ext cx="2798021" cy="44086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8DBEF2-4238-6D0B-D882-9A5806EA6A49}"/>
              </a:ext>
            </a:extLst>
          </p:cNvPr>
          <p:cNvSpPr txBox="1"/>
          <p:nvPr/>
        </p:nvSpPr>
        <p:spPr>
          <a:xfrm>
            <a:off x="1788016" y="6235615"/>
            <a:ext cx="349723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Computational Data Generation Tool</a:t>
            </a:r>
          </a:p>
        </p:txBody>
      </p:sp>
      <p:cxnSp>
        <p:nvCxnSpPr>
          <p:cNvPr id="2" name="Straight Connector 1">
            <a:extLst>
              <a:ext uri="{FF2B5EF4-FFF2-40B4-BE49-F238E27FC236}">
                <a16:creationId xmlns:a16="http://schemas.microsoft.com/office/drawing/2014/main" id="{DFED3872-425F-B915-F7CE-38899361DD7C}"/>
              </a:ext>
            </a:extLst>
          </p:cNvPr>
          <p:cNvCxnSpPr>
            <a:cxnSpLocks/>
          </p:cNvCxnSpPr>
          <p:nvPr/>
        </p:nvCxnSpPr>
        <p:spPr>
          <a:xfrm flipH="1">
            <a:off x="4746567" y="4251859"/>
            <a:ext cx="4048425" cy="0"/>
          </a:xfrm>
          <a:prstGeom prst="line">
            <a:avLst/>
          </a:prstGeom>
          <a:ln w="28575">
            <a:solidFill>
              <a:srgbClr val="000000">
                <a:alpha val="78039"/>
              </a:srgbClr>
            </a:solidFill>
            <a:prstDash val="dash"/>
          </a:ln>
        </p:spPr>
        <p:style>
          <a:lnRef idx="1">
            <a:schemeClr val="accent1"/>
          </a:lnRef>
          <a:fillRef idx="0">
            <a:schemeClr val="accent1"/>
          </a:fillRef>
          <a:effectRef idx="0">
            <a:schemeClr val="accent1"/>
          </a:effectRef>
          <a:fontRef idx="minor">
            <a:schemeClr val="tx1"/>
          </a:fontRef>
        </p:style>
      </p:cxnSp>
      <p:sp>
        <p:nvSpPr>
          <p:cNvPr id="3" name="Freeform 2">
            <a:extLst>
              <a:ext uri="{FF2B5EF4-FFF2-40B4-BE49-F238E27FC236}">
                <a16:creationId xmlns:a16="http://schemas.microsoft.com/office/drawing/2014/main" id="{E7E3E087-6543-365C-9E3D-03AF8826FB5A}"/>
              </a:ext>
            </a:extLst>
          </p:cNvPr>
          <p:cNvSpPr/>
          <p:nvPr/>
        </p:nvSpPr>
        <p:spPr>
          <a:xfrm flipH="1">
            <a:off x="4746567" y="2345284"/>
            <a:ext cx="4048425" cy="1520576"/>
          </a:xfrm>
          <a:custGeom>
            <a:avLst/>
            <a:gdLst>
              <a:gd name="connsiteX0" fmla="*/ 0 w 3164440"/>
              <a:gd name="connsiteY0" fmla="*/ 0 h 1520576"/>
              <a:gd name="connsiteX1" fmla="*/ 821932 w 3164440"/>
              <a:gd name="connsiteY1" fmla="*/ 924675 h 1520576"/>
              <a:gd name="connsiteX2" fmla="*/ 3164440 w 3164440"/>
              <a:gd name="connsiteY2" fmla="*/ 1520576 h 1520576"/>
            </a:gdLst>
            <a:ahLst/>
            <a:cxnLst>
              <a:cxn ang="0">
                <a:pos x="connsiteX0" y="connsiteY0"/>
              </a:cxn>
              <a:cxn ang="0">
                <a:pos x="connsiteX1" y="connsiteY1"/>
              </a:cxn>
              <a:cxn ang="0">
                <a:pos x="connsiteX2" y="connsiteY2"/>
              </a:cxn>
            </a:cxnLst>
            <a:rect l="l" t="t" r="r" b="b"/>
            <a:pathLst>
              <a:path w="3164440" h="1520576">
                <a:moveTo>
                  <a:pt x="0" y="0"/>
                </a:moveTo>
                <a:cubicBezTo>
                  <a:pt x="147262" y="335623"/>
                  <a:pt x="294525" y="671246"/>
                  <a:pt x="821932" y="924675"/>
                </a:cubicBezTo>
                <a:cubicBezTo>
                  <a:pt x="1349339" y="1178104"/>
                  <a:pt x="2256889" y="1349340"/>
                  <a:pt x="3164440" y="1520576"/>
                </a:cubicBezTo>
              </a:path>
            </a:pathLst>
          </a:custGeom>
          <a:noFill/>
          <a:ln w="28575">
            <a:solidFill>
              <a:srgbClr val="000000">
                <a:alpha val="76078"/>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8" name="Freeform 7">
            <a:extLst>
              <a:ext uri="{FF2B5EF4-FFF2-40B4-BE49-F238E27FC236}">
                <a16:creationId xmlns:a16="http://schemas.microsoft.com/office/drawing/2014/main" id="{888DFCFB-9FA4-8BBD-8F19-C78514AA23AD}"/>
              </a:ext>
            </a:extLst>
          </p:cNvPr>
          <p:cNvSpPr/>
          <p:nvPr/>
        </p:nvSpPr>
        <p:spPr>
          <a:xfrm flipH="1" flipV="1">
            <a:off x="4746565" y="4612063"/>
            <a:ext cx="4214554" cy="1520576"/>
          </a:xfrm>
          <a:custGeom>
            <a:avLst/>
            <a:gdLst>
              <a:gd name="connsiteX0" fmla="*/ 0 w 3164440"/>
              <a:gd name="connsiteY0" fmla="*/ 0 h 1520576"/>
              <a:gd name="connsiteX1" fmla="*/ 821932 w 3164440"/>
              <a:gd name="connsiteY1" fmla="*/ 924675 h 1520576"/>
              <a:gd name="connsiteX2" fmla="*/ 3164440 w 3164440"/>
              <a:gd name="connsiteY2" fmla="*/ 1520576 h 1520576"/>
            </a:gdLst>
            <a:ahLst/>
            <a:cxnLst>
              <a:cxn ang="0">
                <a:pos x="connsiteX0" y="connsiteY0"/>
              </a:cxn>
              <a:cxn ang="0">
                <a:pos x="connsiteX1" y="connsiteY1"/>
              </a:cxn>
              <a:cxn ang="0">
                <a:pos x="connsiteX2" y="connsiteY2"/>
              </a:cxn>
            </a:cxnLst>
            <a:rect l="l" t="t" r="r" b="b"/>
            <a:pathLst>
              <a:path w="3164440" h="1520576">
                <a:moveTo>
                  <a:pt x="0" y="0"/>
                </a:moveTo>
                <a:cubicBezTo>
                  <a:pt x="147262" y="335623"/>
                  <a:pt x="294525" y="671246"/>
                  <a:pt x="821932" y="924675"/>
                </a:cubicBezTo>
                <a:cubicBezTo>
                  <a:pt x="1349339" y="1178104"/>
                  <a:pt x="2256889" y="1349340"/>
                  <a:pt x="3164440" y="1520576"/>
                </a:cubicBezTo>
              </a:path>
            </a:pathLst>
          </a:custGeom>
          <a:noFill/>
          <a:ln w="28575">
            <a:solidFill>
              <a:srgbClr val="000000">
                <a:alpha val="78039"/>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pic>
        <p:nvPicPr>
          <p:cNvPr id="13" name="Picture 12">
            <a:extLst>
              <a:ext uri="{FF2B5EF4-FFF2-40B4-BE49-F238E27FC236}">
                <a16:creationId xmlns:a16="http://schemas.microsoft.com/office/drawing/2014/main" id="{D273B8DB-DADC-47F2-6468-ADD3F7E43C79}"/>
              </a:ext>
            </a:extLst>
          </p:cNvPr>
          <p:cNvPicPr>
            <a:picLocks noChangeAspect="1"/>
          </p:cNvPicPr>
          <p:nvPr/>
        </p:nvPicPr>
        <p:blipFill>
          <a:blip r:embed="rId3">
            <a:clrChange>
              <a:clrFrom>
                <a:srgbClr val="FFFFFF"/>
              </a:clrFrom>
              <a:clrTo>
                <a:srgbClr val="FFFFFF">
                  <a:alpha val="0"/>
                </a:srgbClr>
              </a:clrTo>
            </a:clrChange>
            <a:duotone>
              <a:prstClr val="black"/>
              <a:schemeClr val="tx2">
                <a:tint val="45000"/>
                <a:satMod val="400000"/>
              </a:schemeClr>
            </a:duotone>
          </a:blip>
          <a:stretch>
            <a:fillRect/>
          </a:stretch>
        </p:blipFill>
        <p:spPr>
          <a:xfrm>
            <a:off x="7191655" y="2676188"/>
            <a:ext cx="2629640" cy="1234213"/>
          </a:xfrm>
          <a:prstGeom prst="rect">
            <a:avLst/>
          </a:prstGeom>
        </p:spPr>
      </p:pic>
      <p:pic>
        <p:nvPicPr>
          <p:cNvPr id="14" name="Picture 13">
            <a:extLst>
              <a:ext uri="{FF2B5EF4-FFF2-40B4-BE49-F238E27FC236}">
                <a16:creationId xmlns:a16="http://schemas.microsoft.com/office/drawing/2014/main" id="{8D072E32-CE18-EA12-F290-1F5678825CDC}"/>
              </a:ext>
            </a:extLst>
          </p:cNvPr>
          <p:cNvPicPr>
            <a:picLocks noChangeAspect="1"/>
          </p:cNvPicPr>
          <p:nvPr/>
        </p:nvPicPr>
        <p:blipFill>
          <a:blip r:embed="rId4">
            <a:clrChange>
              <a:clrFrom>
                <a:srgbClr val="FFFFFF"/>
              </a:clrFrom>
              <a:clrTo>
                <a:srgbClr val="FFFFFF">
                  <a:alpha val="0"/>
                </a:srgbClr>
              </a:clrTo>
            </a:clrChange>
            <a:duotone>
              <a:prstClr val="black"/>
              <a:schemeClr val="tx2">
                <a:tint val="45000"/>
                <a:satMod val="400000"/>
              </a:schemeClr>
            </a:duotone>
          </a:blip>
          <a:stretch>
            <a:fillRect/>
          </a:stretch>
        </p:blipFill>
        <p:spPr>
          <a:xfrm>
            <a:off x="7409710" y="3582736"/>
            <a:ext cx="2941422" cy="1409370"/>
          </a:xfrm>
          <a:prstGeom prst="rect">
            <a:avLst/>
          </a:prstGeom>
        </p:spPr>
      </p:pic>
      <p:pic>
        <p:nvPicPr>
          <p:cNvPr id="15" name="Picture 14">
            <a:extLst>
              <a:ext uri="{FF2B5EF4-FFF2-40B4-BE49-F238E27FC236}">
                <a16:creationId xmlns:a16="http://schemas.microsoft.com/office/drawing/2014/main" id="{9D4436CF-675A-7686-E3B7-591DF1C45E0C}"/>
              </a:ext>
            </a:extLst>
          </p:cNvPr>
          <p:cNvPicPr>
            <a:picLocks noChangeAspect="1"/>
          </p:cNvPicPr>
          <p:nvPr/>
        </p:nvPicPr>
        <p:blipFill>
          <a:blip r:embed="rId5">
            <a:clrChange>
              <a:clrFrom>
                <a:srgbClr val="FFFFFF"/>
              </a:clrFrom>
              <a:clrTo>
                <a:srgbClr val="FFFFFF">
                  <a:alpha val="0"/>
                </a:srgbClr>
              </a:clrTo>
            </a:clrChange>
            <a:duotone>
              <a:prstClr val="black"/>
              <a:schemeClr val="tx2">
                <a:tint val="45000"/>
                <a:satMod val="400000"/>
              </a:schemeClr>
            </a:duotone>
          </a:blip>
          <a:stretch>
            <a:fillRect/>
          </a:stretch>
        </p:blipFill>
        <p:spPr>
          <a:xfrm>
            <a:off x="5557373" y="4125366"/>
            <a:ext cx="2484016" cy="1164151"/>
          </a:xfrm>
          <a:prstGeom prst="rect">
            <a:avLst/>
          </a:prstGeom>
        </p:spPr>
      </p:pic>
      <p:pic>
        <p:nvPicPr>
          <p:cNvPr id="16" name="Picture 15">
            <a:extLst>
              <a:ext uri="{FF2B5EF4-FFF2-40B4-BE49-F238E27FC236}">
                <a16:creationId xmlns:a16="http://schemas.microsoft.com/office/drawing/2014/main" id="{33578C3F-0C7A-3C2E-6E25-B38771BEFDB5}"/>
              </a:ext>
            </a:extLst>
          </p:cNvPr>
          <p:cNvPicPr>
            <a:picLocks noChangeAspect="1"/>
          </p:cNvPicPr>
          <p:nvPr/>
        </p:nvPicPr>
        <p:blipFill>
          <a:blip r:embed="rId6">
            <a:clrChange>
              <a:clrFrom>
                <a:srgbClr val="FFFFFF"/>
              </a:clrFrom>
              <a:clrTo>
                <a:srgbClr val="FFFFFF">
                  <a:alpha val="0"/>
                </a:srgbClr>
              </a:clrTo>
            </a:clrChange>
            <a:duotone>
              <a:prstClr val="black"/>
              <a:schemeClr val="tx2">
                <a:tint val="45000"/>
                <a:satMod val="400000"/>
              </a:schemeClr>
            </a:duotone>
          </a:blip>
          <a:stretch>
            <a:fillRect/>
          </a:stretch>
        </p:blipFill>
        <p:spPr>
          <a:xfrm>
            <a:off x="5270242" y="3274875"/>
            <a:ext cx="2600289" cy="1234213"/>
          </a:xfrm>
          <a:prstGeom prst="rect">
            <a:avLst/>
          </a:prstGeom>
        </p:spPr>
      </p:pic>
      <p:pic>
        <p:nvPicPr>
          <p:cNvPr id="17" name="Picture 16">
            <a:extLst>
              <a:ext uri="{FF2B5EF4-FFF2-40B4-BE49-F238E27FC236}">
                <a16:creationId xmlns:a16="http://schemas.microsoft.com/office/drawing/2014/main" id="{16D73DB6-47AC-0371-96CF-F09E08DEED10}"/>
              </a:ext>
            </a:extLst>
          </p:cNvPr>
          <p:cNvPicPr>
            <a:picLocks noChangeAspect="1"/>
          </p:cNvPicPr>
          <p:nvPr/>
        </p:nvPicPr>
        <p:blipFill>
          <a:blip r:embed="rId7">
            <a:clrChange>
              <a:clrFrom>
                <a:srgbClr val="FFFFFF"/>
              </a:clrFrom>
              <a:clrTo>
                <a:srgbClr val="FFFFFF">
                  <a:alpha val="0"/>
                </a:srgbClr>
              </a:clrTo>
            </a:clrChange>
            <a:duotone>
              <a:prstClr val="black"/>
              <a:schemeClr val="tx2">
                <a:tint val="45000"/>
                <a:satMod val="400000"/>
              </a:schemeClr>
            </a:duotone>
          </a:blip>
          <a:stretch>
            <a:fillRect/>
          </a:stretch>
        </p:blipFill>
        <p:spPr>
          <a:xfrm>
            <a:off x="7364782" y="4445715"/>
            <a:ext cx="2456513" cy="1164140"/>
          </a:xfrm>
          <a:prstGeom prst="rect">
            <a:avLst/>
          </a:prstGeom>
        </p:spPr>
      </p:pic>
      <p:sp>
        <p:nvSpPr>
          <p:cNvPr id="18" name="TextBox 17">
            <a:extLst>
              <a:ext uri="{FF2B5EF4-FFF2-40B4-BE49-F238E27FC236}">
                <a16:creationId xmlns:a16="http://schemas.microsoft.com/office/drawing/2014/main" id="{BE015A51-2235-6D9D-F515-2AEF7D9F5D9E}"/>
              </a:ext>
            </a:extLst>
          </p:cNvPr>
          <p:cNvSpPr txBox="1"/>
          <p:nvPr/>
        </p:nvSpPr>
        <p:spPr>
          <a:xfrm>
            <a:off x="6140262" y="1706625"/>
            <a:ext cx="3116819" cy="461665"/>
          </a:xfrm>
          <a:prstGeom prst="rect">
            <a:avLst/>
          </a:prstGeom>
        </p:spPr>
        <p:txBody>
          <a:bodyPr wrap="square" rtlCol="0">
            <a:spAutoFit/>
          </a:bodyPr>
          <a:lstStyle/>
          <a:p>
            <a:pPr marL="9525" marR="0" indent="-9525" algn="ctr" defTabSz="914400" rtl="0" eaLnBrk="1" fontAlgn="auto" latinLnBrk="0" hangingPunct="1">
              <a:lnSpc>
                <a:spcPct val="100000"/>
              </a:lnSpc>
              <a:spcBef>
                <a:spcPct val="20000"/>
              </a:spcBef>
              <a:spcAft>
                <a:spcPts val="0"/>
              </a:spcAft>
              <a:buClrTx/>
              <a:buSzTx/>
              <a:buFont typeface="Arial" pitchFamily="34" charset="0"/>
              <a:buNone/>
            </a:pPr>
            <a:r>
              <a:rPr lang="en-AU" sz="2400" b="1" dirty="0">
                <a:latin typeface="Arial" panose="020B0604020202020204" pitchFamily="34" charset="0"/>
                <a:cs typeface="Arial" panose="020B0604020202020204" pitchFamily="34" charset="0"/>
              </a:rPr>
              <a:t>Infrared Spectra</a:t>
            </a:r>
            <a:endParaRPr kumimoji="0" lang="en-AU" sz="2400"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11AD09AC-A11F-A485-7C96-7C39D4729D0B}"/>
              </a:ext>
            </a:extLst>
          </p:cNvPr>
          <p:cNvGrpSpPr/>
          <p:nvPr/>
        </p:nvGrpSpPr>
        <p:grpSpPr>
          <a:xfrm rot="13753230">
            <a:off x="10278788" y="1032815"/>
            <a:ext cx="434081" cy="679419"/>
            <a:chOff x="5295827" y="11311045"/>
            <a:chExt cx="2483989" cy="3737638"/>
          </a:xfrm>
        </p:grpSpPr>
        <p:sp>
          <p:nvSpPr>
            <p:cNvPr id="23" name="Oval 22">
              <a:extLst>
                <a:ext uri="{FF2B5EF4-FFF2-40B4-BE49-F238E27FC236}">
                  <a16:creationId xmlns:a16="http://schemas.microsoft.com/office/drawing/2014/main" id="{2A80809E-C2F7-5788-13EE-CF1FC1435662}"/>
                </a:ext>
              </a:extLst>
            </p:cNvPr>
            <p:cNvSpPr/>
            <p:nvPr/>
          </p:nvSpPr>
          <p:spPr>
            <a:xfrm rot="1197858">
              <a:off x="5295827" y="12841414"/>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Oval 23">
              <a:extLst>
                <a:ext uri="{FF2B5EF4-FFF2-40B4-BE49-F238E27FC236}">
                  <a16:creationId xmlns:a16="http://schemas.microsoft.com/office/drawing/2014/main" id="{0BF49364-5B52-B36C-1FA9-FCC339F43451}"/>
                </a:ext>
              </a:extLst>
            </p:cNvPr>
            <p:cNvSpPr/>
            <p:nvPr/>
          </p:nvSpPr>
          <p:spPr>
            <a:xfrm rot="1197858">
              <a:off x="6816317" y="14274579"/>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Oval 24">
              <a:extLst>
                <a:ext uri="{FF2B5EF4-FFF2-40B4-BE49-F238E27FC236}">
                  <a16:creationId xmlns:a16="http://schemas.microsoft.com/office/drawing/2014/main" id="{9D38EF0C-CC52-7BDD-976F-8C264BA0548E}"/>
                </a:ext>
              </a:extLst>
            </p:cNvPr>
            <p:cNvSpPr/>
            <p:nvPr/>
          </p:nvSpPr>
          <p:spPr>
            <a:xfrm rot="1197858">
              <a:off x="6178286" y="11311045"/>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00A06DB-E0C0-9075-D499-5BC3CAF545BD}"/>
                </a:ext>
              </a:extLst>
            </p:cNvPr>
            <p:cNvSpPr/>
            <p:nvPr/>
          </p:nvSpPr>
          <p:spPr>
            <a:xfrm rot="15796199">
              <a:off x="6366509" y="12921753"/>
              <a:ext cx="90000" cy="360426"/>
            </a:xfrm>
            <a:prstGeom prst="rect">
              <a:avLst/>
            </a:prstGeom>
            <a:gradFill flip="none" rotWithShape="1">
              <a:gsLst>
                <a:gs pos="79000">
                  <a:srgbClr val="EEF0F5"/>
                </a:gs>
                <a:gs pos="16000">
                  <a:srgbClr val="E86603"/>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Oval 26">
              <a:extLst>
                <a:ext uri="{FF2B5EF4-FFF2-40B4-BE49-F238E27FC236}">
                  <a16:creationId xmlns:a16="http://schemas.microsoft.com/office/drawing/2014/main" id="{9E690D80-E13C-700B-1E76-39372B0EA268}"/>
                </a:ext>
              </a:extLst>
            </p:cNvPr>
            <p:cNvSpPr/>
            <p:nvPr/>
          </p:nvSpPr>
          <p:spPr>
            <a:xfrm rot="1367091">
              <a:off x="6555816" y="12454270"/>
              <a:ext cx="1224000" cy="1224000"/>
            </a:xfrm>
            <a:prstGeom prst="ellipse">
              <a:avLst/>
            </a:prstGeom>
            <a:gradFill flip="none" rotWithShape="1">
              <a:gsLst>
                <a:gs pos="0">
                  <a:schemeClr val="accent1">
                    <a:lumMod val="5000"/>
                    <a:lumOff val="95000"/>
                  </a:schemeClr>
                </a:gs>
                <a:gs pos="61000">
                  <a:srgbClr val="EC6800"/>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Oval 27">
              <a:extLst>
                <a:ext uri="{FF2B5EF4-FFF2-40B4-BE49-F238E27FC236}">
                  <a16:creationId xmlns:a16="http://schemas.microsoft.com/office/drawing/2014/main" id="{4B116F49-A5A2-9B18-D6D2-4B19FD7937DA}"/>
                </a:ext>
              </a:extLst>
            </p:cNvPr>
            <p:cNvSpPr/>
            <p:nvPr/>
          </p:nvSpPr>
          <p:spPr>
            <a:xfrm rot="1197858">
              <a:off x="6305692" y="11543600"/>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Oval 28">
              <a:extLst>
                <a:ext uri="{FF2B5EF4-FFF2-40B4-BE49-F238E27FC236}">
                  <a16:creationId xmlns:a16="http://schemas.microsoft.com/office/drawing/2014/main" id="{0B951E8E-2E0F-2F55-5E3F-7DC2685C5A67}"/>
                </a:ext>
              </a:extLst>
            </p:cNvPr>
            <p:cNvSpPr/>
            <p:nvPr/>
          </p:nvSpPr>
          <p:spPr>
            <a:xfrm rot="2017691">
              <a:off x="5526805" y="12841881"/>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ounded Rectangle 29">
              <a:extLst>
                <a:ext uri="{FF2B5EF4-FFF2-40B4-BE49-F238E27FC236}">
                  <a16:creationId xmlns:a16="http://schemas.microsoft.com/office/drawing/2014/main" id="{62F552C6-AF9C-02CC-D05E-054AB677B6DF}"/>
                </a:ext>
              </a:extLst>
            </p:cNvPr>
            <p:cNvSpPr/>
            <p:nvPr/>
          </p:nvSpPr>
          <p:spPr>
            <a:xfrm rot="15778476">
              <a:off x="6236824" y="13082607"/>
              <a:ext cx="47156" cy="77401"/>
            </a:xfrm>
            <a:prstGeom prst="roundRect">
              <a:avLst/>
            </a:prstGeom>
            <a:solidFill>
              <a:srgbClr val="EEF0F5"/>
            </a:solidFill>
            <a:ln>
              <a:solidFill>
                <a:srgbClr val="EE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7F8FBD67-AF84-2F91-E640-547D8AFC799A}"/>
                </a:ext>
              </a:extLst>
            </p:cNvPr>
            <p:cNvSpPr/>
            <p:nvPr/>
          </p:nvSpPr>
          <p:spPr>
            <a:xfrm rot="20222380">
              <a:off x="6863596" y="12221323"/>
              <a:ext cx="90676" cy="543853"/>
            </a:xfrm>
            <a:prstGeom prst="rect">
              <a:avLst/>
            </a:prstGeom>
            <a:gradFill flip="none" rotWithShape="1">
              <a:gsLst>
                <a:gs pos="79000">
                  <a:srgbClr val="BCBDBF"/>
                </a:gs>
                <a:gs pos="16000">
                  <a:srgbClr val="E8751D"/>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2" name="Rounded Rectangle 31">
              <a:extLst>
                <a:ext uri="{FF2B5EF4-FFF2-40B4-BE49-F238E27FC236}">
                  <a16:creationId xmlns:a16="http://schemas.microsoft.com/office/drawing/2014/main" id="{BE3DB530-6A01-9C74-862D-9B6BA2365AD3}"/>
                </a:ext>
              </a:extLst>
            </p:cNvPr>
            <p:cNvSpPr/>
            <p:nvPr/>
          </p:nvSpPr>
          <p:spPr>
            <a:xfrm rot="20236060">
              <a:off x="6772671" y="12168494"/>
              <a:ext cx="50400" cy="125700"/>
            </a:xfrm>
            <a:prstGeom prst="roundRect">
              <a:avLst/>
            </a:prstGeom>
            <a:solidFill>
              <a:srgbClr val="BCBDBF"/>
            </a:solidFill>
            <a:ln>
              <a:solidFill>
                <a:srgbClr val="BCB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Rounded Rectangle 32">
              <a:extLst>
                <a:ext uri="{FF2B5EF4-FFF2-40B4-BE49-F238E27FC236}">
                  <a16:creationId xmlns:a16="http://schemas.microsoft.com/office/drawing/2014/main" id="{DEFE9642-AA35-E809-7B5A-57E23A30ED20}"/>
                </a:ext>
              </a:extLst>
            </p:cNvPr>
            <p:cNvSpPr/>
            <p:nvPr/>
          </p:nvSpPr>
          <p:spPr>
            <a:xfrm rot="20109850">
              <a:off x="6996393" y="12668426"/>
              <a:ext cx="50401" cy="125702"/>
            </a:xfrm>
            <a:prstGeom prst="roundRect">
              <a:avLst/>
            </a:prstGeom>
            <a:solidFill>
              <a:srgbClr val="E8751D"/>
            </a:solidFill>
            <a:ln>
              <a:solidFill>
                <a:srgbClr val="E87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4" name="Rectangle 33">
              <a:extLst>
                <a:ext uri="{FF2B5EF4-FFF2-40B4-BE49-F238E27FC236}">
                  <a16:creationId xmlns:a16="http://schemas.microsoft.com/office/drawing/2014/main" id="{6B29C412-0019-68F2-7458-F807E7D35F69}"/>
                </a:ext>
              </a:extLst>
            </p:cNvPr>
            <p:cNvSpPr/>
            <p:nvPr/>
          </p:nvSpPr>
          <p:spPr>
            <a:xfrm rot="10624975">
              <a:off x="7162343" y="13587117"/>
              <a:ext cx="90676" cy="543853"/>
            </a:xfrm>
            <a:prstGeom prst="rect">
              <a:avLst/>
            </a:prstGeom>
            <a:gradFill flip="none" rotWithShape="1">
              <a:gsLst>
                <a:gs pos="77000">
                  <a:srgbClr val="E0E1E5"/>
                </a:gs>
                <a:gs pos="16000">
                  <a:srgbClr val="EC6800"/>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42BAE6B1-9880-6061-D120-3608BFD388B5}"/>
                </a:ext>
              </a:extLst>
            </p:cNvPr>
            <p:cNvSpPr/>
            <p:nvPr/>
          </p:nvSpPr>
          <p:spPr>
            <a:xfrm rot="649349">
              <a:off x="6877551" y="14108888"/>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Rounded Rectangle 35">
              <a:extLst>
                <a:ext uri="{FF2B5EF4-FFF2-40B4-BE49-F238E27FC236}">
                  <a16:creationId xmlns:a16="http://schemas.microsoft.com/office/drawing/2014/main" id="{C6C4A3C6-D696-B2F0-7683-EAFE9C47109B}"/>
                </a:ext>
              </a:extLst>
            </p:cNvPr>
            <p:cNvSpPr/>
            <p:nvPr/>
          </p:nvSpPr>
          <p:spPr>
            <a:xfrm rot="21388134">
              <a:off x="7168777" y="13532382"/>
              <a:ext cx="50400" cy="77401"/>
            </a:xfrm>
            <a:prstGeom prst="roundRect">
              <a:avLst/>
            </a:prstGeom>
            <a:solidFill>
              <a:srgbClr val="EC6800"/>
            </a:solidFill>
            <a:ln>
              <a:solidFill>
                <a:srgbClr val="EC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ounded Rectangle 36">
              <a:extLst>
                <a:ext uri="{FF2B5EF4-FFF2-40B4-BE49-F238E27FC236}">
                  <a16:creationId xmlns:a16="http://schemas.microsoft.com/office/drawing/2014/main" id="{A2CDFB21-428F-60D7-A717-C449A196D1EB}"/>
                </a:ext>
              </a:extLst>
            </p:cNvPr>
            <p:cNvSpPr/>
            <p:nvPr/>
          </p:nvSpPr>
          <p:spPr>
            <a:xfrm rot="21277121">
              <a:off x="7199049" y="14080035"/>
              <a:ext cx="47156" cy="77401"/>
            </a:xfrm>
            <a:prstGeom prst="roundRect">
              <a:avLst/>
            </a:prstGeom>
            <a:solidFill>
              <a:srgbClr val="E0E1E5"/>
            </a:solidFill>
            <a:ln>
              <a:solidFill>
                <a:srgbClr val="E0E1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2318019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2768707" cy="553998"/>
          </a:xfrm>
          <a:prstGeom prst="rect">
            <a:avLst/>
          </a:prstGeom>
          <a:noFill/>
        </p:spPr>
        <p:txBody>
          <a:bodyPr wrap="none" rtlCol="0">
            <a:spAutoFit/>
          </a:bodyPr>
          <a:lstStyle/>
          <a:p>
            <a:r>
              <a:rPr lang="en-AU" sz="3000" dirty="0">
                <a:solidFill>
                  <a:srgbClr val="0070C0"/>
                </a:solidFill>
                <a:latin typeface="Arial" panose="020B0604020202020204" pitchFamily="34" charset="0"/>
                <a:cs typeface="Arial" panose="020B0604020202020204" pitchFamily="34" charset="0"/>
              </a:rPr>
              <a:t>An Introduction</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114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076" name="Picture 4" descr="Quantum Chemistry? Molecular Physics? She can do both! Meet Dr. Laura McKemmish - UNSW Women in Maths and Science Champions Program Blog">
            <a:extLst>
              <a:ext uri="{FF2B5EF4-FFF2-40B4-BE49-F238E27FC236}">
                <a16:creationId xmlns:a16="http://schemas.microsoft.com/office/drawing/2014/main" id="{AB73CF78-47D2-A462-EBEB-57C93A6D7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1136" y="0"/>
            <a:ext cx="557086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04B8F5E-F13C-936A-01F6-406A725FB629}"/>
              </a:ext>
            </a:extLst>
          </p:cNvPr>
          <p:cNvSpPr/>
          <p:nvPr/>
        </p:nvSpPr>
        <p:spPr>
          <a:xfrm>
            <a:off x="6621136" y="0"/>
            <a:ext cx="5570864" cy="6858000"/>
          </a:xfrm>
          <a:prstGeom prst="rect">
            <a:avLst/>
          </a:prstGeom>
          <a:gradFill>
            <a:gsLst>
              <a:gs pos="0">
                <a:schemeClr val="bg1"/>
              </a:gs>
              <a:gs pos="70000">
                <a:schemeClr val="accent1">
                  <a:lumMod val="30000"/>
                  <a:lumOff val="70000"/>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Graphic 7" descr="Australia with solid fill">
            <a:extLst>
              <a:ext uri="{FF2B5EF4-FFF2-40B4-BE49-F238E27FC236}">
                <a16:creationId xmlns:a16="http://schemas.microsoft.com/office/drawing/2014/main" id="{3727FD25-E659-C5DA-57FD-1BC80DD1FE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9615" y="1073213"/>
            <a:ext cx="914400" cy="914400"/>
          </a:xfrm>
          <a:prstGeom prst="rect">
            <a:avLst/>
          </a:prstGeom>
        </p:spPr>
      </p:pic>
      <p:pic>
        <p:nvPicPr>
          <p:cNvPr id="10" name="Graphic 9" descr="Greek Temple outline">
            <a:extLst>
              <a:ext uri="{FF2B5EF4-FFF2-40B4-BE49-F238E27FC236}">
                <a16:creationId xmlns:a16="http://schemas.microsoft.com/office/drawing/2014/main" id="{56D7651F-7592-2F39-B79C-04BF056632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2046" y="2107299"/>
            <a:ext cx="828941" cy="828941"/>
          </a:xfrm>
          <a:prstGeom prst="rect">
            <a:avLst/>
          </a:prstGeom>
        </p:spPr>
      </p:pic>
      <p:pic>
        <p:nvPicPr>
          <p:cNvPr id="12" name="Graphic 11" descr="Solar system outline">
            <a:extLst>
              <a:ext uri="{FF2B5EF4-FFF2-40B4-BE49-F238E27FC236}">
                <a16:creationId xmlns:a16="http://schemas.microsoft.com/office/drawing/2014/main" id="{E2F7C3EE-0057-5251-BFBD-A2464D4167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6587" y="3193637"/>
            <a:ext cx="914400" cy="914400"/>
          </a:xfrm>
          <a:prstGeom prst="rect">
            <a:avLst/>
          </a:prstGeom>
        </p:spPr>
      </p:pic>
      <p:pic>
        <p:nvPicPr>
          <p:cNvPr id="14" name="Graphic 13" descr="Magic Wand Auto outline">
            <a:extLst>
              <a:ext uri="{FF2B5EF4-FFF2-40B4-BE49-F238E27FC236}">
                <a16:creationId xmlns:a16="http://schemas.microsoft.com/office/drawing/2014/main" id="{C1E98949-C48E-4172-F7D7-66011A3E48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949" y="4448712"/>
            <a:ext cx="914400" cy="914400"/>
          </a:xfrm>
          <a:prstGeom prst="rect">
            <a:avLst/>
          </a:prstGeom>
        </p:spPr>
      </p:pic>
      <p:pic>
        <p:nvPicPr>
          <p:cNvPr id="16" name="Graphic 15" descr="Soap outline">
            <a:extLst>
              <a:ext uri="{FF2B5EF4-FFF2-40B4-BE49-F238E27FC236}">
                <a16:creationId xmlns:a16="http://schemas.microsoft.com/office/drawing/2014/main" id="{ACF04A47-68AF-BD85-0BC3-239BBAEA1E6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0534" y="5523460"/>
            <a:ext cx="914400" cy="914400"/>
          </a:xfrm>
          <a:prstGeom prst="rect">
            <a:avLst/>
          </a:prstGeom>
        </p:spPr>
      </p:pic>
      <p:sp>
        <p:nvSpPr>
          <p:cNvPr id="18" name="TextBox 17">
            <a:extLst>
              <a:ext uri="{FF2B5EF4-FFF2-40B4-BE49-F238E27FC236}">
                <a16:creationId xmlns:a16="http://schemas.microsoft.com/office/drawing/2014/main" id="{5CAD2528-3607-3F79-FE56-883CBCB5F4E4}"/>
              </a:ext>
            </a:extLst>
          </p:cNvPr>
          <p:cNvSpPr txBox="1"/>
          <p:nvPr/>
        </p:nvSpPr>
        <p:spPr>
          <a:xfrm>
            <a:off x="1519897" y="1176470"/>
            <a:ext cx="4836277" cy="400110"/>
          </a:xfrm>
          <a:prstGeom prst="rect">
            <a:avLst/>
          </a:prstGeom>
          <a:noFill/>
        </p:spPr>
        <p:txBody>
          <a:bodyPr wrap="square" rtlCol="0">
            <a:spAutoFit/>
          </a:bodyPr>
          <a:lstStyle/>
          <a:p>
            <a:r>
              <a:rPr lang="en-AU" sz="2000" dirty="0">
                <a:latin typeface="Arial" panose="020B0604020202020204" pitchFamily="34" charset="0"/>
                <a:cs typeface="Arial" panose="020B0604020202020204" pitchFamily="34" charset="0"/>
              </a:rPr>
              <a:t>I’m Laura!</a:t>
            </a:r>
          </a:p>
        </p:txBody>
      </p:sp>
      <p:sp>
        <p:nvSpPr>
          <p:cNvPr id="19" name="TextBox 18">
            <a:extLst>
              <a:ext uri="{FF2B5EF4-FFF2-40B4-BE49-F238E27FC236}">
                <a16:creationId xmlns:a16="http://schemas.microsoft.com/office/drawing/2014/main" id="{C0A956C8-01F3-90FE-1824-03A547AB6304}"/>
              </a:ext>
            </a:extLst>
          </p:cNvPr>
          <p:cNvSpPr txBox="1"/>
          <p:nvPr/>
        </p:nvSpPr>
        <p:spPr>
          <a:xfrm>
            <a:off x="1507923" y="2321714"/>
            <a:ext cx="4836277" cy="400110"/>
          </a:xfrm>
          <a:prstGeom prst="rect">
            <a:avLst/>
          </a:prstGeom>
          <a:noFill/>
        </p:spPr>
        <p:txBody>
          <a:bodyPr wrap="square" rtlCol="0">
            <a:spAutoFit/>
          </a:bodyPr>
          <a:lstStyle/>
          <a:p>
            <a:r>
              <a:rPr lang="en-AU" sz="2000">
                <a:latin typeface="Arial" panose="020B0604020202020204" pitchFamily="34" charset="0"/>
                <a:cs typeface="Arial" panose="020B0604020202020204" pitchFamily="34" charset="0"/>
              </a:rPr>
              <a:t>Senior lecturer at UNSW</a:t>
            </a:r>
          </a:p>
        </p:txBody>
      </p:sp>
      <p:sp>
        <p:nvSpPr>
          <p:cNvPr id="20" name="TextBox 19">
            <a:extLst>
              <a:ext uri="{FF2B5EF4-FFF2-40B4-BE49-F238E27FC236}">
                <a16:creationId xmlns:a16="http://schemas.microsoft.com/office/drawing/2014/main" id="{CCC73B41-058D-F22B-28C3-A319B905CCEE}"/>
              </a:ext>
            </a:extLst>
          </p:cNvPr>
          <p:cNvSpPr txBox="1"/>
          <p:nvPr/>
        </p:nvSpPr>
        <p:spPr>
          <a:xfrm>
            <a:off x="1495949" y="3296894"/>
            <a:ext cx="4836277" cy="707886"/>
          </a:xfrm>
          <a:prstGeom prst="rect">
            <a:avLst/>
          </a:prstGeom>
          <a:noFill/>
        </p:spPr>
        <p:txBody>
          <a:bodyPr wrap="square" rtlCol="0">
            <a:spAutoFit/>
          </a:bodyPr>
          <a:lstStyle/>
          <a:p>
            <a:r>
              <a:rPr lang="en-AU" sz="2000">
                <a:latin typeface="Arial" panose="020B0604020202020204" pitchFamily="34" charset="0"/>
                <a:cs typeface="Arial" panose="020B0604020202020204" pitchFamily="34" charset="0"/>
              </a:rPr>
              <a:t>Molecular physicist and computational quantum chemist!</a:t>
            </a:r>
          </a:p>
        </p:txBody>
      </p:sp>
      <p:sp>
        <p:nvSpPr>
          <p:cNvPr id="21" name="TextBox 20">
            <a:extLst>
              <a:ext uri="{FF2B5EF4-FFF2-40B4-BE49-F238E27FC236}">
                <a16:creationId xmlns:a16="http://schemas.microsoft.com/office/drawing/2014/main" id="{8473E567-8F81-4B5F-C217-A15D6BC1E5D6}"/>
              </a:ext>
            </a:extLst>
          </p:cNvPr>
          <p:cNvSpPr txBox="1"/>
          <p:nvPr/>
        </p:nvSpPr>
        <p:spPr>
          <a:xfrm>
            <a:off x="1519896" y="4594273"/>
            <a:ext cx="4836277" cy="400110"/>
          </a:xfrm>
          <a:prstGeom prst="rect">
            <a:avLst/>
          </a:prstGeom>
          <a:noFill/>
        </p:spPr>
        <p:txBody>
          <a:bodyPr wrap="square" rtlCol="0">
            <a:spAutoFit/>
          </a:bodyPr>
          <a:lstStyle/>
          <a:p>
            <a:r>
              <a:rPr lang="en-AU" sz="2000">
                <a:latin typeface="Arial" panose="020B0604020202020204" pitchFamily="34" charset="0"/>
                <a:cs typeface="Arial" panose="020B0604020202020204" pitchFamily="34" charset="0"/>
              </a:rPr>
              <a:t>Sci-fi and Harry Potter fan</a:t>
            </a:r>
          </a:p>
        </p:txBody>
      </p:sp>
      <p:sp>
        <p:nvSpPr>
          <p:cNvPr id="22" name="TextBox 21">
            <a:extLst>
              <a:ext uri="{FF2B5EF4-FFF2-40B4-BE49-F238E27FC236}">
                <a16:creationId xmlns:a16="http://schemas.microsoft.com/office/drawing/2014/main" id="{5D889355-B96C-CC26-69A3-636C1C0DD5CE}"/>
              </a:ext>
            </a:extLst>
          </p:cNvPr>
          <p:cNvSpPr txBox="1"/>
          <p:nvPr/>
        </p:nvSpPr>
        <p:spPr>
          <a:xfrm>
            <a:off x="1495948" y="5754756"/>
            <a:ext cx="4836277" cy="400110"/>
          </a:xfrm>
          <a:prstGeom prst="rect">
            <a:avLst/>
          </a:prstGeom>
          <a:noFill/>
        </p:spPr>
        <p:txBody>
          <a:bodyPr wrap="square" rtlCol="0">
            <a:spAutoFit/>
          </a:bodyPr>
          <a:lstStyle/>
          <a:p>
            <a:r>
              <a:rPr lang="en-AU" sz="2000">
                <a:latin typeface="Arial" panose="020B0604020202020204" pitchFamily="34" charset="0"/>
                <a:cs typeface="Arial" panose="020B0604020202020204" pitchFamily="34" charset="0"/>
              </a:rPr>
              <a:t>Makes her own soap</a:t>
            </a:r>
          </a:p>
        </p:txBody>
      </p:sp>
    </p:spTree>
    <p:extLst>
      <p:ext uri="{BB962C8B-B14F-4D97-AF65-F5344CB8AC3E}">
        <p14:creationId xmlns:p14="http://schemas.microsoft.com/office/powerpoint/2010/main" val="82771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224D9-16CC-3C9D-49C2-D333501B8B5B}"/>
              </a:ext>
            </a:extLst>
          </p:cNvPr>
          <p:cNvSpPr txBox="1"/>
          <p:nvPr/>
        </p:nvSpPr>
        <p:spPr>
          <a:xfrm>
            <a:off x="311617" y="206131"/>
            <a:ext cx="10424601" cy="523220"/>
          </a:xfrm>
          <a:prstGeom prst="rect">
            <a:avLst/>
          </a:prstGeom>
          <a:noFill/>
        </p:spPr>
        <p:txBody>
          <a:bodyPr wrap="square" rtlCol="0">
            <a:spAutoFit/>
          </a:bodyPr>
          <a:lstStyle/>
          <a:p>
            <a:r>
              <a:rPr lang="en-AU" sz="2800" dirty="0">
                <a:solidFill>
                  <a:schemeClr val="accent6"/>
                </a:solidFill>
                <a:latin typeface="Arial" panose="020B0604020202020204" pitchFamily="34" charset="0"/>
                <a:cs typeface="Arial" panose="020B0604020202020204" pitchFamily="34" charset="0"/>
              </a:rPr>
              <a:t>Data Analysis and Interpretation</a:t>
            </a:r>
          </a:p>
        </p:txBody>
      </p:sp>
      <p:cxnSp>
        <p:nvCxnSpPr>
          <p:cNvPr id="5" name="Straight Connector 4">
            <a:extLst>
              <a:ext uri="{FF2B5EF4-FFF2-40B4-BE49-F238E27FC236}">
                <a16:creationId xmlns:a16="http://schemas.microsoft.com/office/drawing/2014/main" id="{605F6A95-456F-BE67-7106-E8D482E6122A}"/>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87A2DD-0DB7-CDC7-35B1-0E8719810C44}"/>
              </a:ext>
            </a:extLst>
          </p:cNvPr>
          <p:cNvSpPr txBox="1"/>
          <p:nvPr/>
        </p:nvSpPr>
        <p:spPr>
          <a:xfrm>
            <a:off x="903392" y="1052598"/>
            <a:ext cx="9625327"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You will be using ready-made code to </a:t>
            </a:r>
            <a:r>
              <a:rPr lang="en-US" sz="2400" dirty="0" err="1">
                <a:latin typeface="Arial" panose="020B0604020202020204" pitchFamily="34" charset="0"/>
                <a:cs typeface="Arial" panose="020B0604020202020204" pitchFamily="34" charset="0"/>
              </a:rPr>
              <a:t>anaylse</a:t>
            </a:r>
            <a:r>
              <a:rPr lang="en-US" sz="2400" dirty="0">
                <a:latin typeface="Arial" panose="020B0604020202020204" pitchFamily="34" charset="0"/>
                <a:cs typeface="Arial" panose="020B0604020202020204" pitchFamily="34" charset="0"/>
              </a:rPr>
              <a:t> and interpret your data!</a:t>
            </a:r>
          </a:p>
        </p:txBody>
      </p:sp>
      <p:pic>
        <p:nvPicPr>
          <p:cNvPr id="9" name="Picture 8" descr="A computer screen shot of a program&#10;&#10;Description automatically generated">
            <a:extLst>
              <a:ext uri="{FF2B5EF4-FFF2-40B4-BE49-F238E27FC236}">
                <a16:creationId xmlns:a16="http://schemas.microsoft.com/office/drawing/2014/main" id="{64741ED3-A5CC-E735-E76B-405F078D15F0}"/>
              </a:ext>
            </a:extLst>
          </p:cNvPr>
          <p:cNvPicPr>
            <a:picLocks noChangeAspect="1"/>
          </p:cNvPicPr>
          <p:nvPr/>
        </p:nvPicPr>
        <p:blipFill rotWithShape="1">
          <a:blip r:embed="rId2"/>
          <a:srcRect r="50000" b="35715"/>
          <a:stretch/>
        </p:blipFill>
        <p:spPr>
          <a:xfrm>
            <a:off x="1611802" y="1734639"/>
            <a:ext cx="2824309" cy="4408640"/>
          </a:xfrm>
          <a:prstGeom prst="rect">
            <a:avLst/>
          </a:prstGeom>
          <a:ln>
            <a:noFill/>
          </a:ln>
          <a:effectLst>
            <a:softEdge rad="112500"/>
          </a:effectLst>
        </p:spPr>
      </p:pic>
      <p:sp>
        <p:nvSpPr>
          <p:cNvPr id="12" name="TextBox 11">
            <a:extLst>
              <a:ext uri="{FF2B5EF4-FFF2-40B4-BE49-F238E27FC236}">
                <a16:creationId xmlns:a16="http://schemas.microsoft.com/office/drawing/2014/main" id="{C61ACC71-E6F9-FE83-2895-C561F8659D8A}"/>
              </a:ext>
            </a:extLst>
          </p:cNvPr>
          <p:cNvSpPr txBox="1"/>
          <p:nvPr/>
        </p:nvSpPr>
        <p:spPr>
          <a:xfrm>
            <a:off x="2038013" y="6235611"/>
            <a:ext cx="197188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Data Analysis Code</a:t>
            </a:r>
          </a:p>
        </p:txBody>
      </p:sp>
      <p:pic>
        <p:nvPicPr>
          <p:cNvPr id="4098" name="Picture 2">
            <a:extLst>
              <a:ext uri="{FF2B5EF4-FFF2-40B4-BE49-F238E27FC236}">
                <a16:creationId xmlns:a16="http://schemas.microsoft.com/office/drawing/2014/main" id="{03B35B0F-55E4-1D45-E78F-2C4EAF122F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9816" y="2155879"/>
            <a:ext cx="5765290" cy="3566159"/>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77B0C09D-C53A-0A71-221A-59EC27CA43E2}"/>
              </a:ext>
            </a:extLst>
          </p:cNvPr>
          <p:cNvSpPr/>
          <p:nvPr/>
        </p:nvSpPr>
        <p:spPr>
          <a:xfrm>
            <a:off x="4509764" y="3712617"/>
            <a:ext cx="1014153" cy="45268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9BEA9B3-38D0-93AF-7252-A5DF88BD235E}"/>
              </a:ext>
            </a:extLst>
          </p:cNvPr>
          <p:cNvSpPr txBox="1"/>
          <p:nvPr/>
        </p:nvSpPr>
        <p:spPr>
          <a:xfrm>
            <a:off x="5791056" y="6220222"/>
            <a:ext cx="5707524"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Don’t worry, you don’t need to know how to code!</a:t>
            </a:r>
          </a:p>
        </p:txBody>
      </p:sp>
    </p:spTree>
    <p:extLst>
      <p:ext uri="{BB962C8B-B14F-4D97-AF65-F5344CB8AC3E}">
        <p14:creationId xmlns:p14="http://schemas.microsoft.com/office/powerpoint/2010/main" val="106016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224D9-16CC-3C9D-49C2-D333501B8B5B}"/>
              </a:ext>
            </a:extLst>
          </p:cNvPr>
          <p:cNvSpPr txBox="1"/>
          <p:nvPr/>
        </p:nvSpPr>
        <p:spPr>
          <a:xfrm>
            <a:off x="311617" y="206131"/>
            <a:ext cx="10424601" cy="523220"/>
          </a:xfrm>
          <a:prstGeom prst="rect">
            <a:avLst/>
          </a:prstGeom>
          <a:noFill/>
        </p:spPr>
        <p:txBody>
          <a:bodyPr wrap="square" rtlCol="0">
            <a:spAutoFit/>
          </a:bodyPr>
          <a:lstStyle/>
          <a:p>
            <a:r>
              <a:rPr lang="en-AU" sz="2800" dirty="0">
                <a:solidFill>
                  <a:schemeClr val="accent6"/>
                </a:solidFill>
                <a:latin typeface="Arial" panose="020B0604020202020204" pitchFamily="34" charset="0"/>
                <a:cs typeface="Arial" panose="020B0604020202020204" pitchFamily="34" charset="0"/>
              </a:rPr>
              <a:t>You are now all scientists!</a:t>
            </a:r>
          </a:p>
        </p:txBody>
      </p:sp>
      <p:cxnSp>
        <p:nvCxnSpPr>
          <p:cNvPr id="5" name="Straight Connector 4">
            <a:extLst>
              <a:ext uri="{FF2B5EF4-FFF2-40B4-BE49-F238E27FC236}">
                <a16:creationId xmlns:a16="http://schemas.microsoft.com/office/drawing/2014/main" id="{605F6A95-456F-BE67-7106-E8D482E6122A}"/>
              </a:ext>
            </a:extLst>
          </p:cNvPr>
          <p:cNvCxnSpPr/>
          <p:nvPr/>
        </p:nvCxnSpPr>
        <p:spPr>
          <a:xfrm>
            <a:off x="311617" y="832221"/>
            <a:ext cx="1118696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87A2DD-0DB7-CDC7-35B1-0E8719810C44}"/>
              </a:ext>
            </a:extLst>
          </p:cNvPr>
          <p:cNvSpPr txBox="1"/>
          <p:nvPr/>
        </p:nvSpPr>
        <p:spPr>
          <a:xfrm>
            <a:off x="903392" y="1052598"/>
            <a:ext cx="10385215" cy="461665"/>
          </a:xfrm>
          <a:prstGeom prst="rect">
            <a:avLst/>
          </a:prstGeom>
          <a:noFill/>
        </p:spPr>
        <p:txBody>
          <a:bodyPr wrap="none" rtlCol="0">
            <a:spAutoFit/>
          </a:bodyPr>
          <a:lstStyle/>
          <a:p>
            <a:r>
              <a:rPr lang="en-US" sz="2400" u="sng" dirty="0">
                <a:latin typeface="Arial" panose="020B0604020202020204" pitchFamily="34" charset="0"/>
                <a:cs typeface="Arial" panose="020B0604020202020204" pitchFamily="34" charset="0"/>
              </a:rPr>
              <a:t>Goal:</a:t>
            </a:r>
            <a:r>
              <a:rPr lang="en-US" sz="2400" dirty="0">
                <a:latin typeface="Arial" panose="020B0604020202020204" pitchFamily="34" charset="0"/>
                <a:cs typeface="Arial" panose="020B0604020202020204" pitchFamily="34" charset="0"/>
              </a:rPr>
              <a:t> Search for phosphine in the atmosphere of Venus with spectroscopy!</a:t>
            </a:r>
          </a:p>
        </p:txBody>
      </p:sp>
      <p:pic>
        <p:nvPicPr>
          <p:cNvPr id="7" name="Picture 2" descr="In Depth | James Webb Space Telescope – NASA Solar System Exploration">
            <a:extLst>
              <a:ext uri="{FF2B5EF4-FFF2-40B4-BE49-F238E27FC236}">
                <a16:creationId xmlns:a16="http://schemas.microsoft.com/office/drawing/2014/main" id="{38036CE1-8E87-4655-ABFB-1BCCE2B5535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129" t="17209" r="20181" b="11882"/>
          <a:stretch/>
        </p:blipFill>
        <p:spPr bwMode="auto">
          <a:xfrm>
            <a:off x="943382" y="1617134"/>
            <a:ext cx="2798024" cy="44086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CA5320D-0100-6735-06C9-A091A72694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101" b="14667"/>
          <a:stretch/>
        </p:blipFill>
        <p:spPr bwMode="auto">
          <a:xfrm>
            <a:off x="4713734" y="1617135"/>
            <a:ext cx="2798021" cy="440864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descr="A computer screen shot of a program&#10;&#10;Description automatically generated">
            <a:extLst>
              <a:ext uri="{FF2B5EF4-FFF2-40B4-BE49-F238E27FC236}">
                <a16:creationId xmlns:a16="http://schemas.microsoft.com/office/drawing/2014/main" id="{64741ED3-A5CC-E735-E76B-405F078D15F0}"/>
              </a:ext>
            </a:extLst>
          </p:cNvPr>
          <p:cNvPicPr>
            <a:picLocks noChangeAspect="1"/>
          </p:cNvPicPr>
          <p:nvPr/>
        </p:nvPicPr>
        <p:blipFill rotWithShape="1">
          <a:blip r:embed="rId4"/>
          <a:srcRect r="50000" b="35715"/>
          <a:stretch/>
        </p:blipFill>
        <p:spPr>
          <a:xfrm>
            <a:off x="8112355" y="1617139"/>
            <a:ext cx="2824309" cy="4408640"/>
          </a:xfrm>
          <a:prstGeom prst="rect">
            <a:avLst/>
          </a:prstGeom>
          <a:ln>
            <a:noFill/>
          </a:ln>
          <a:effectLst>
            <a:softEdge rad="112500"/>
          </a:effectLst>
        </p:spPr>
      </p:pic>
      <p:sp>
        <p:nvSpPr>
          <p:cNvPr id="10" name="TextBox 9">
            <a:extLst>
              <a:ext uri="{FF2B5EF4-FFF2-40B4-BE49-F238E27FC236}">
                <a16:creationId xmlns:a16="http://schemas.microsoft.com/office/drawing/2014/main" id="{90CC6100-AA90-3C56-3102-C66507C5CF4A}"/>
              </a:ext>
            </a:extLst>
          </p:cNvPr>
          <p:cNvSpPr txBox="1"/>
          <p:nvPr/>
        </p:nvSpPr>
        <p:spPr>
          <a:xfrm>
            <a:off x="505224" y="6118111"/>
            <a:ext cx="3633367"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Simulated Telescope Venus Spectrum</a:t>
            </a:r>
          </a:p>
        </p:txBody>
      </p:sp>
      <p:sp>
        <p:nvSpPr>
          <p:cNvPr id="11" name="TextBox 10">
            <a:extLst>
              <a:ext uri="{FF2B5EF4-FFF2-40B4-BE49-F238E27FC236}">
                <a16:creationId xmlns:a16="http://schemas.microsoft.com/office/drawing/2014/main" id="{A18DBEF2-4238-6D0B-D882-9A5806EA6A49}"/>
              </a:ext>
            </a:extLst>
          </p:cNvPr>
          <p:cNvSpPr txBox="1"/>
          <p:nvPr/>
        </p:nvSpPr>
        <p:spPr>
          <a:xfrm>
            <a:off x="4480383" y="6118111"/>
            <a:ext cx="3497239"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Computational Data Generation Tool</a:t>
            </a:r>
          </a:p>
        </p:txBody>
      </p:sp>
      <p:sp>
        <p:nvSpPr>
          <p:cNvPr id="12" name="TextBox 11">
            <a:extLst>
              <a:ext uri="{FF2B5EF4-FFF2-40B4-BE49-F238E27FC236}">
                <a16:creationId xmlns:a16="http://schemas.microsoft.com/office/drawing/2014/main" id="{C61ACC71-E6F9-FE83-2895-C561F8659D8A}"/>
              </a:ext>
            </a:extLst>
          </p:cNvPr>
          <p:cNvSpPr txBox="1"/>
          <p:nvPr/>
        </p:nvSpPr>
        <p:spPr>
          <a:xfrm>
            <a:off x="8538566" y="6118111"/>
            <a:ext cx="1971886"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Data Analysis Code</a:t>
            </a:r>
          </a:p>
        </p:txBody>
      </p:sp>
    </p:spTree>
    <p:extLst>
      <p:ext uri="{BB962C8B-B14F-4D97-AF65-F5344CB8AC3E}">
        <p14:creationId xmlns:p14="http://schemas.microsoft.com/office/powerpoint/2010/main" val="741163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CBBDF5C-D4A5-9978-D4D3-5D754A61F7E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303" b="90785" l="8668" r="89964">
                        <a14:foregroundMark x1="50547" y1="8303" x2="50547" y2="8303"/>
                        <a14:foregroundMark x1="8668" y1="51186" x2="8668" y2="51186"/>
                        <a14:foregroundMark x1="52920" y1="90785" x2="52920" y2="90785"/>
                      </a14:backgroundRemoval>
                    </a14:imgEffect>
                  </a14:imgLayer>
                </a14:imgProps>
              </a:ext>
            </a:extLst>
          </a:blip>
          <a:stretch>
            <a:fillRect/>
          </a:stretch>
        </p:blipFill>
        <p:spPr>
          <a:xfrm>
            <a:off x="3413910" y="1055430"/>
            <a:ext cx="11605140" cy="11605140"/>
          </a:xfrm>
          <a:prstGeom prst="rect">
            <a:avLst/>
          </a:prstGeom>
        </p:spPr>
      </p:pic>
      <p:sp>
        <p:nvSpPr>
          <p:cNvPr id="26" name="Freeform 25">
            <a:extLst>
              <a:ext uri="{FF2B5EF4-FFF2-40B4-BE49-F238E27FC236}">
                <a16:creationId xmlns:a16="http://schemas.microsoft.com/office/drawing/2014/main" id="{26D5EE33-F280-9A4A-29D2-37BB75F81D4D}"/>
              </a:ext>
            </a:extLst>
          </p:cNvPr>
          <p:cNvSpPr/>
          <p:nvPr/>
        </p:nvSpPr>
        <p:spPr>
          <a:xfrm>
            <a:off x="6282" y="0"/>
            <a:ext cx="4040769" cy="4272456"/>
          </a:xfrm>
          <a:custGeom>
            <a:avLst/>
            <a:gdLst>
              <a:gd name="connsiteX0" fmla="*/ 0 w 4992325"/>
              <a:gd name="connsiteY0" fmla="*/ 0 h 5357996"/>
              <a:gd name="connsiteX1" fmla="*/ 4809923 w 4992325"/>
              <a:gd name="connsiteY1" fmla="*/ 0 h 5357996"/>
              <a:gd name="connsiteX2" fmla="*/ 4861987 w 4992325"/>
              <a:gd name="connsiteY2" fmla="*/ 183345 h 5357996"/>
              <a:gd name="connsiteX3" fmla="*/ 4992325 w 4992325"/>
              <a:gd name="connsiteY3" fmla="*/ 1217996 h 5357996"/>
              <a:gd name="connsiteX4" fmla="*/ 852325 w 4992325"/>
              <a:gd name="connsiteY4" fmla="*/ 5357996 h 5357996"/>
              <a:gd name="connsiteX5" fmla="*/ 17971 w 4992325"/>
              <a:gd name="connsiteY5" fmla="*/ 5273886 h 5357996"/>
              <a:gd name="connsiteX6" fmla="*/ 0 w 4992325"/>
              <a:gd name="connsiteY6" fmla="*/ 5269739 h 5357996"/>
              <a:gd name="connsiteX7" fmla="*/ 0 w 4992325"/>
              <a:gd name="connsiteY7" fmla="*/ 0 h 535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2325" h="5357996">
                <a:moveTo>
                  <a:pt x="0" y="0"/>
                </a:moveTo>
                <a:lnTo>
                  <a:pt x="4809923" y="0"/>
                </a:lnTo>
                <a:lnTo>
                  <a:pt x="4861987" y="183345"/>
                </a:lnTo>
                <a:cubicBezTo>
                  <a:pt x="4947073" y="514047"/>
                  <a:pt x="4992325" y="860737"/>
                  <a:pt x="4992325" y="1217996"/>
                </a:cubicBezTo>
                <a:cubicBezTo>
                  <a:pt x="4992325" y="3504455"/>
                  <a:pt x="3138784" y="5357996"/>
                  <a:pt x="852325" y="5357996"/>
                </a:cubicBezTo>
                <a:cubicBezTo>
                  <a:pt x="566518" y="5357996"/>
                  <a:pt x="287475" y="5329035"/>
                  <a:pt x="17971" y="5273886"/>
                </a:cubicBezTo>
                <a:lnTo>
                  <a:pt x="0" y="5269739"/>
                </a:lnTo>
                <a:lnTo>
                  <a:pt x="0" y="0"/>
                </a:lnTo>
                <a:close/>
              </a:path>
            </a:pathLst>
          </a:custGeom>
          <a:gradFill flip="none" rotWithShape="1">
            <a:gsLst>
              <a:gs pos="72000">
                <a:srgbClr val="FFF2CC">
                  <a:alpha val="0"/>
                </a:srgbClr>
              </a:gs>
              <a:gs pos="39000">
                <a:srgbClr val="E69328"/>
              </a:gs>
              <a:gs pos="7000">
                <a:srgbClr val="FECE43"/>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2" name="Rectangle 1">
            <a:extLst>
              <a:ext uri="{FF2B5EF4-FFF2-40B4-BE49-F238E27FC236}">
                <a16:creationId xmlns:a16="http://schemas.microsoft.com/office/drawing/2014/main" id="{5CAE3A93-C32A-74A5-2A46-A9A2B47B92A4}"/>
              </a:ext>
            </a:extLst>
          </p:cNvPr>
          <p:cNvSpPr/>
          <p:nvPr/>
        </p:nvSpPr>
        <p:spPr>
          <a:xfrm>
            <a:off x="-86591" y="-280554"/>
            <a:ext cx="12365182" cy="7793181"/>
          </a:xfrm>
          <a:prstGeom prst="rect">
            <a:avLst/>
          </a:prstGeom>
          <a:solidFill>
            <a:srgbClr val="000000">
              <a:alpha val="5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You are going to simulate the scientific process of searching for life in Venus’ Atmosphere!</a:t>
            </a:r>
          </a:p>
        </p:txBody>
      </p:sp>
    </p:spTree>
    <p:extLst>
      <p:ext uri="{BB962C8B-B14F-4D97-AF65-F5344CB8AC3E}">
        <p14:creationId xmlns:p14="http://schemas.microsoft.com/office/powerpoint/2010/main" val="21533387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galaxy in the sky&#10;&#10;Description automatically generated">
            <a:extLst>
              <a:ext uri="{FF2B5EF4-FFF2-40B4-BE49-F238E27FC236}">
                <a16:creationId xmlns:a16="http://schemas.microsoft.com/office/drawing/2014/main" id="{DA6D8031-030B-2E7A-2AC8-24F346308E3B}"/>
              </a:ext>
            </a:extLst>
          </p:cNvPr>
          <p:cNvPicPr>
            <a:picLocks noChangeAspect="1"/>
          </p:cNvPicPr>
          <p:nvPr/>
        </p:nvPicPr>
        <p:blipFill>
          <a:blip r:embed="rId3"/>
          <a:stretch>
            <a:fillRect/>
          </a:stretch>
        </p:blipFill>
        <p:spPr>
          <a:xfrm>
            <a:off x="-22629" y="-65613"/>
            <a:ext cx="12297612" cy="6997993"/>
          </a:xfrm>
          <a:prstGeom prst="rect">
            <a:avLst/>
          </a:prstGeom>
          <a:solidFill>
            <a:schemeClr val="bg1"/>
          </a:solidFill>
        </p:spPr>
      </p:pic>
      <p:grpSp>
        <p:nvGrpSpPr>
          <p:cNvPr id="4" name="Group 3">
            <a:extLst>
              <a:ext uri="{FF2B5EF4-FFF2-40B4-BE49-F238E27FC236}">
                <a16:creationId xmlns:a16="http://schemas.microsoft.com/office/drawing/2014/main" id="{7A20256E-0F20-5463-288E-CE0C5719DF04}"/>
              </a:ext>
            </a:extLst>
          </p:cNvPr>
          <p:cNvGrpSpPr/>
          <p:nvPr/>
        </p:nvGrpSpPr>
        <p:grpSpPr>
          <a:xfrm>
            <a:off x="4839379" y="1543652"/>
            <a:ext cx="7501468" cy="5387088"/>
            <a:chOff x="4153547" y="600225"/>
            <a:chExt cx="8038454" cy="6314988"/>
          </a:xfrm>
        </p:grpSpPr>
        <p:sp>
          <p:nvSpPr>
            <p:cNvPr id="5" name="Freeform 4">
              <a:extLst>
                <a:ext uri="{FF2B5EF4-FFF2-40B4-BE49-F238E27FC236}">
                  <a16:creationId xmlns:a16="http://schemas.microsoft.com/office/drawing/2014/main" id="{2291163C-2410-B980-3D32-3413BFB7E68C}"/>
                </a:ext>
              </a:extLst>
            </p:cNvPr>
            <p:cNvSpPr/>
            <p:nvPr/>
          </p:nvSpPr>
          <p:spPr>
            <a:xfrm>
              <a:off x="7842990" y="3059712"/>
              <a:ext cx="3668818" cy="2786749"/>
            </a:xfrm>
            <a:custGeom>
              <a:avLst/>
              <a:gdLst>
                <a:gd name="connsiteX0" fmla="*/ 0 w 3466011"/>
                <a:gd name="connsiteY0" fmla="*/ 1750423 h 1750423"/>
                <a:gd name="connsiteX1" fmla="*/ 130628 w 3466011"/>
                <a:gd name="connsiteY1" fmla="*/ 1297577 h 1750423"/>
                <a:gd name="connsiteX2" fmla="*/ 235131 w 3466011"/>
                <a:gd name="connsiteY2" fmla="*/ 304800 h 1750423"/>
                <a:gd name="connsiteX3" fmla="*/ 357051 w 3466011"/>
                <a:gd name="connsiteY3" fmla="*/ 52251 h 1750423"/>
                <a:gd name="connsiteX4" fmla="*/ 984068 w 3466011"/>
                <a:gd name="connsiteY4" fmla="*/ 69668 h 1750423"/>
                <a:gd name="connsiteX5" fmla="*/ 1428205 w 3466011"/>
                <a:gd name="connsiteY5" fmla="*/ 330926 h 1750423"/>
                <a:gd name="connsiteX6" fmla="*/ 2299063 w 3466011"/>
                <a:gd name="connsiteY6" fmla="*/ 0 h 1750423"/>
                <a:gd name="connsiteX7" fmla="*/ 2830285 w 3466011"/>
                <a:gd name="connsiteY7" fmla="*/ 17417 h 1750423"/>
                <a:gd name="connsiteX8" fmla="*/ 3152503 w 3466011"/>
                <a:gd name="connsiteY8" fmla="*/ 121920 h 1750423"/>
                <a:gd name="connsiteX9" fmla="*/ 3257005 w 3466011"/>
                <a:gd name="connsiteY9" fmla="*/ 557348 h 1750423"/>
                <a:gd name="connsiteX10" fmla="*/ 3422468 w 3466011"/>
                <a:gd name="connsiteY10" fmla="*/ 653143 h 1750423"/>
                <a:gd name="connsiteX11" fmla="*/ 3466011 w 3466011"/>
                <a:gd name="connsiteY11" fmla="*/ 949234 h 1750423"/>
                <a:gd name="connsiteX12" fmla="*/ 2481943 w 3466011"/>
                <a:gd name="connsiteY12" fmla="*/ 984068 h 1750423"/>
                <a:gd name="connsiteX13" fmla="*/ 1976845 w 3466011"/>
                <a:gd name="connsiteY13" fmla="*/ 1158240 h 1750423"/>
                <a:gd name="connsiteX14" fmla="*/ 1375954 w 3466011"/>
                <a:gd name="connsiteY14" fmla="*/ 1045028 h 1750423"/>
                <a:gd name="connsiteX15" fmla="*/ 670560 w 3466011"/>
                <a:gd name="connsiteY15" fmla="*/ 1314994 h 1750423"/>
                <a:gd name="connsiteX16" fmla="*/ 444137 w 3466011"/>
                <a:gd name="connsiteY16" fmla="*/ 1663337 h 1750423"/>
                <a:gd name="connsiteX17" fmla="*/ 0 w 3466011"/>
                <a:gd name="connsiteY17" fmla="*/ 1750423 h 1750423"/>
                <a:gd name="connsiteX0" fmla="*/ 0 w 3466011"/>
                <a:gd name="connsiteY0" fmla="*/ 1750423 h 1750423"/>
                <a:gd name="connsiteX1" fmla="*/ 130628 w 3466011"/>
                <a:gd name="connsiteY1" fmla="*/ 1297577 h 1750423"/>
                <a:gd name="connsiteX2" fmla="*/ 235131 w 3466011"/>
                <a:gd name="connsiteY2" fmla="*/ 304800 h 1750423"/>
                <a:gd name="connsiteX3" fmla="*/ 357051 w 3466011"/>
                <a:gd name="connsiteY3" fmla="*/ 52251 h 1750423"/>
                <a:gd name="connsiteX4" fmla="*/ 984068 w 3466011"/>
                <a:gd name="connsiteY4" fmla="*/ 69668 h 1750423"/>
                <a:gd name="connsiteX5" fmla="*/ 1616771 w 3466011"/>
                <a:gd name="connsiteY5" fmla="*/ 183827 h 1750423"/>
                <a:gd name="connsiteX6" fmla="*/ 2299063 w 3466011"/>
                <a:gd name="connsiteY6" fmla="*/ 0 h 1750423"/>
                <a:gd name="connsiteX7" fmla="*/ 2830285 w 3466011"/>
                <a:gd name="connsiteY7" fmla="*/ 17417 h 1750423"/>
                <a:gd name="connsiteX8" fmla="*/ 3152503 w 3466011"/>
                <a:gd name="connsiteY8" fmla="*/ 121920 h 1750423"/>
                <a:gd name="connsiteX9" fmla="*/ 3257005 w 3466011"/>
                <a:gd name="connsiteY9" fmla="*/ 557348 h 1750423"/>
                <a:gd name="connsiteX10" fmla="*/ 3422468 w 3466011"/>
                <a:gd name="connsiteY10" fmla="*/ 653143 h 1750423"/>
                <a:gd name="connsiteX11" fmla="*/ 3466011 w 3466011"/>
                <a:gd name="connsiteY11" fmla="*/ 949234 h 1750423"/>
                <a:gd name="connsiteX12" fmla="*/ 2481943 w 3466011"/>
                <a:gd name="connsiteY12" fmla="*/ 984068 h 1750423"/>
                <a:gd name="connsiteX13" fmla="*/ 1976845 w 3466011"/>
                <a:gd name="connsiteY13" fmla="*/ 1158240 h 1750423"/>
                <a:gd name="connsiteX14" fmla="*/ 1375954 w 3466011"/>
                <a:gd name="connsiteY14" fmla="*/ 1045028 h 1750423"/>
                <a:gd name="connsiteX15" fmla="*/ 670560 w 3466011"/>
                <a:gd name="connsiteY15" fmla="*/ 1314994 h 1750423"/>
                <a:gd name="connsiteX16" fmla="*/ 444137 w 3466011"/>
                <a:gd name="connsiteY16" fmla="*/ 1663337 h 1750423"/>
                <a:gd name="connsiteX17" fmla="*/ 0 w 3466011"/>
                <a:gd name="connsiteY17" fmla="*/ 1750423 h 1750423"/>
                <a:gd name="connsiteX0" fmla="*/ 0 w 3466011"/>
                <a:gd name="connsiteY0" fmla="*/ 1733006 h 1733006"/>
                <a:gd name="connsiteX1" fmla="*/ 130628 w 3466011"/>
                <a:gd name="connsiteY1" fmla="*/ 1280160 h 1733006"/>
                <a:gd name="connsiteX2" fmla="*/ 235131 w 3466011"/>
                <a:gd name="connsiteY2" fmla="*/ 287383 h 1733006"/>
                <a:gd name="connsiteX3" fmla="*/ 357051 w 3466011"/>
                <a:gd name="connsiteY3" fmla="*/ 34834 h 1733006"/>
                <a:gd name="connsiteX4" fmla="*/ 984068 w 3466011"/>
                <a:gd name="connsiteY4" fmla="*/ 52251 h 1733006"/>
                <a:gd name="connsiteX5" fmla="*/ 1616771 w 3466011"/>
                <a:gd name="connsiteY5" fmla="*/ 166410 h 1733006"/>
                <a:gd name="connsiteX6" fmla="*/ 2316206 w 3466011"/>
                <a:gd name="connsiteY6" fmla="*/ 152313 h 1733006"/>
                <a:gd name="connsiteX7" fmla="*/ 2830285 w 3466011"/>
                <a:gd name="connsiteY7" fmla="*/ 0 h 1733006"/>
                <a:gd name="connsiteX8" fmla="*/ 3152503 w 3466011"/>
                <a:gd name="connsiteY8" fmla="*/ 104503 h 1733006"/>
                <a:gd name="connsiteX9" fmla="*/ 3257005 w 3466011"/>
                <a:gd name="connsiteY9" fmla="*/ 539931 h 1733006"/>
                <a:gd name="connsiteX10" fmla="*/ 3422468 w 3466011"/>
                <a:gd name="connsiteY10" fmla="*/ 635726 h 1733006"/>
                <a:gd name="connsiteX11" fmla="*/ 3466011 w 3466011"/>
                <a:gd name="connsiteY11" fmla="*/ 931817 h 1733006"/>
                <a:gd name="connsiteX12" fmla="*/ 2481943 w 3466011"/>
                <a:gd name="connsiteY12" fmla="*/ 966651 h 1733006"/>
                <a:gd name="connsiteX13" fmla="*/ 1976845 w 3466011"/>
                <a:gd name="connsiteY13" fmla="*/ 1140823 h 1733006"/>
                <a:gd name="connsiteX14" fmla="*/ 1375954 w 3466011"/>
                <a:gd name="connsiteY14" fmla="*/ 1027611 h 1733006"/>
                <a:gd name="connsiteX15" fmla="*/ 670560 w 3466011"/>
                <a:gd name="connsiteY15" fmla="*/ 1297577 h 1733006"/>
                <a:gd name="connsiteX16" fmla="*/ 444137 w 3466011"/>
                <a:gd name="connsiteY16" fmla="*/ 1645920 h 1733006"/>
                <a:gd name="connsiteX17" fmla="*/ 0 w 3466011"/>
                <a:gd name="connsiteY17" fmla="*/ 1733006 h 173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66011" h="1733006">
                  <a:moveTo>
                    <a:pt x="0" y="1733006"/>
                  </a:moveTo>
                  <a:lnTo>
                    <a:pt x="130628" y="1280160"/>
                  </a:lnTo>
                  <a:lnTo>
                    <a:pt x="235131" y="287383"/>
                  </a:lnTo>
                  <a:lnTo>
                    <a:pt x="357051" y="34834"/>
                  </a:lnTo>
                  <a:lnTo>
                    <a:pt x="984068" y="52251"/>
                  </a:lnTo>
                  <a:lnTo>
                    <a:pt x="1616771" y="166410"/>
                  </a:lnTo>
                  <a:lnTo>
                    <a:pt x="2316206" y="152313"/>
                  </a:lnTo>
                  <a:lnTo>
                    <a:pt x="2830285" y="0"/>
                  </a:lnTo>
                  <a:lnTo>
                    <a:pt x="3152503" y="104503"/>
                  </a:lnTo>
                  <a:lnTo>
                    <a:pt x="3257005" y="539931"/>
                  </a:lnTo>
                  <a:lnTo>
                    <a:pt x="3422468" y="635726"/>
                  </a:lnTo>
                  <a:lnTo>
                    <a:pt x="3466011" y="931817"/>
                  </a:lnTo>
                  <a:lnTo>
                    <a:pt x="2481943" y="966651"/>
                  </a:lnTo>
                  <a:lnTo>
                    <a:pt x="1976845" y="1140823"/>
                  </a:lnTo>
                  <a:lnTo>
                    <a:pt x="1375954" y="1027611"/>
                  </a:lnTo>
                  <a:lnTo>
                    <a:pt x="670560" y="1297577"/>
                  </a:lnTo>
                  <a:lnTo>
                    <a:pt x="444137" y="1645920"/>
                  </a:lnTo>
                  <a:lnTo>
                    <a:pt x="0" y="1733006"/>
                  </a:lnTo>
                  <a:close/>
                </a:path>
              </a:pathLst>
            </a:custGeom>
            <a:solidFill>
              <a:srgbClr val="FDC77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Freeform 5">
              <a:extLst>
                <a:ext uri="{FF2B5EF4-FFF2-40B4-BE49-F238E27FC236}">
                  <a16:creationId xmlns:a16="http://schemas.microsoft.com/office/drawing/2014/main" id="{E516659E-FD94-CA28-59CC-F0EB89BFDDCD}"/>
                </a:ext>
              </a:extLst>
            </p:cNvPr>
            <p:cNvSpPr/>
            <p:nvPr/>
          </p:nvSpPr>
          <p:spPr>
            <a:xfrm>
              <a:off x="7210183" y="600225"/>
              <a:ext cx="4981815" cy="4868245"/>
            </a:xfrm>
            <a:custGeom>
              <a:avLst/>
              <a:gdLst>
                <a:gd name="connsiteX0" fmla="*/ 0 w 4831977"/>
                <a:gd name="connsiteY0" fmla="*/ 1389530 h 1882589"/>
                <a:gd name="connsiteX1" fmla="*/ 116541 w 4831977"/>
                <a:gd name="connsiteY1" fmla="*/ 1048871 h 1882589"/>
                <a:gd name="connsiteX2" fmla="*/ 268941 w 4831977"/>
                <a:gd name="connsiteY2" fmla="*/ 815789 h 1882589"/>
                <a:gd name="connsiteX3" fmla="*/ 564777 w 4831977"/>
                <a:gd name="connsiteY3" fmla="*/ 654424 h 1882589"/>
                <a:gd name="connsiteX4" fmla="*/ 1129553 w 4831977"/>
                <a:gd name="connsiteY4" fmla="*/ 896471 h 1882589"/>
                <a:gd name="connsiteX5" fmla="*/ 1479177 w 4831977"/>
                <a:gd name="connsiteY5" fmla="*/ 851647 h 1882589"/>
                <a:gd name="connsiteX6" fmla="*/ 1819835 w 4831977"/>
                <a:gd name="connsiteY6" fmla="*/ 726142 h 1882589"/>
                <a:gd name="connsiteX7" fmla="*/ 2644588 w 4831977"/>
                <a:gd name="connsiteY7" fmla="*/ 735106 h 1882589"/>
                <a:gd name="connsiteX8" fmla="*/ 3397624 w 4831977"/>
                <a:gd name="connsiteY8" fmla="*/ 475130 h 1882589"/>
                <a:gd name="connsiteX9" fmla="*/ 3935506 w 4831977"/>
                <a:gd name="connsiteY9" fmla="*/ 313765 h 1882589"/>
                <a:gd name="connsiteX10" fmla="*/ 4213412 w 4831977"/>
                <a:gd name="connsiteY10" fmla="*/ 430306 h 1882589"/>
                <a:gd name="connsiteX11" fmla="*/ 4294094 w 4831977"/>
                <a:gd name="connsiteY11" fmla="*/ 134471 h 1882589"/>
                <a:gd name="connsiteX12" fmla="*/ 4527177 w 4831977"/>
                <a:gd name="connsiteY12" fmla="*/ 0 h 1882589"/>
                <a:gd name="connsiteX13" fmla="*/ 4554071 w 4831977"/>
                <a:gd name="connsiteY13" fmla="*/ 385483 h 1882589"/>
                <a:gd name="connsiteX14" fmla="*/ 4706471 w 4831977"/>
                <a:gd name="connsiteY14" fmla="*/ 699247 h 1882589"/>
                <a:gd name="connsiteX15" fmla="*/ 4831977 w 4831977"/>
                <a:gd name="connsiteY15" fmla="*/ 770965 h 1882589"/>
                <a:gd name="connsiteX16" fmla="*/ 4796118 w 4831977"/>
                <a:gd name="connsiteY16" fmla="*/ 1712259 h 1882589"/>
                <a:gd name="connsiteX17" fmla="*/ 3935506 w 4831977"/>
                <a:gd name="connsiteY17" fmla="*/ 1515036 h 1882589"/>
                <a:gd name="connsiteX18" fmla="*/ 3263153 w 4831977"/>
                <a:gd name="connsiteY18" fmla="*/ 1676400 h 1882589"/>
                <a:gd name="connsiteX19" fmla="*/ 2680447 w 4831977"/>
                <a:gd name="connsiteY19" fmla="*/ 1748118 h 1882589"/>
                <a:gd name="connsiteX20" fmla="*/ 2339788 w 4831977"/>
                <a:gd name="connsiteY20" fmla="*/ 1586753 h 1882589"/>
                <a:gd name="connsiteX21" fmla="*/ 1299882 w 4831977"/>
                <a:gd name="connsiteY21" fmla="*/ 1882589 h 1882589"/>
                <a:gd name="connsiteX22" fmla="*/ 636494 w 4831977"/>
                <a:gd name="connsiteY22" fmla="*/ 1577789 h 1882589"/>
                <a:gd name="connsiteX23" fmla="*/ 197224 w 4831977"/>
                <a:gd name="connsiteY23" fmla="*/ 1595718 h 1882589"/>
                <a:gd name="connsiteX24" fmla="*/ 0 w 4831977"/>
                <a:gd name="connsiteY24" fmla="*/ 1389530 h 1882589"/>
                <a:gd name="connsiteX0" fmla="*/ 0 w 4831977"/>
                <a:gd name="connsiteY0" fmla="*/ 3708179 h 4201238"/>
                <a:gd name="connsiteX1" fmla="*/ 116541 w 4831977"/>
                <a:gd name="connsiteY1" fmla="*/ 3367520 h 4201238"/>
                <a:gd name="connsiteX2" fmla="*/ 268941 w 4831977"/>
                <a:gd name="connsiteY2" fmla="*/ 3134438 h 4201238"/>
                <a:gd name="connsiteX3" fmla="*/ 564777 w 4831977"/>
                <a:gd name="connsiteY3" fmla="*/ 2973073 h 4201238"/>
                <a:gd name="connsiteX4" fmla="*/ 1129553 w 4831977"/>
                <a:gd name="connsiteY4" fmla="*/ 3215120 h 4201238"/>
                <a:gd name="connsiteX5" fmla="*/ 1479177 w 4831977"/>
                <a:gd name="connsiteY5" fmla="*/ 3170296 h 4201238"/>
                <a:gd name="connsiteX6" fmla="*/ 1819835 w 4831977"/>
                <a:gd name="connsiteY6" fmla="*/ 3044791 h 4201238"/>
                <a:gd name="connsiteX7" fmla="*/ 2644588 w 4831977"/>
                <a:gd name="connsiteY7" fmla="*/ 3053755 h 4201238"/>
                <a:gd name="connsiteX8" fmla="*/ 3397624 w 4831977"/>
                <a:gd name="connsiteY8" fmla="*/ 2793779 h 4201238"/>
                <a:gd name="connsiteX9" fmla="*/ 3935506 w 4831977"/>
                <a:gd name="connsiteY9" fmla="*/ 2632414 h 4201238"/>
                <a:gd name="connsiteX10" fmla="*/ 4213412 w 4831977"/>
                <a:gd name="connsiteY10" fmla="*/ 2748955 h 4201238"/>
                <a:gd name="connsiteX11" fmla="*/ 4294094 w 4831977"/>
                <a:gd name="connsiteY11" fmla="*/ 2453120 h 4201238"/>
                <a:gd name="connsiteX12" fmla="*/ 4502546 w 4831977"/>
                <a:gd name="connsiteY12" fmla="*/ 0 h 4201238"/>
                <a:gd name="connsiteX13" fmla="*/ 4554071 w 4831977"/>
                <a:gd name="connsiteY13" fmla="*/ 2704132 h 4201238"/>
                <a:gd name="connsiteX14" fmla="*/ 4706471 w 4831977"/>
                <a:gd name="connsiteY14" fmla="*/ 3017896 h 4201238"/>
                <a:gd name="connsiteX15" fmla="*/ 4831977 w 4831977"/>
                <a:gd name="connsiteY15" fmla="*/ 3089614 h 4201238"/>
                <a:gd name="connsiteX16" fmla="*/ 4796118 w 4831977"/>
                <a:gd name="connsiteY16" fmla="*/ 4030908 h 4201238"/>
                <a:gd name="connsiteX17" fmla="*/ 3935506 w 4831977"/>
                <a:gd name="connsiteY17" fmla="*/ 3833685 h 4201238"/>
                <a:gd name="connsiteX18" fmla="*/ 3263153 w 4831977"/>
                <a:gd name="connsiteY18" fmla="*/ 3995049 h 4201238"/>
                <a:gd name="connsiteX19" fmla="*/ 2680447 w 4831977"/>
                <a:gd name="connsiteY19" fmla="*/ 4066767 h 4201238"/>
                <a:gd name="connsiteX20" fmla="*/ 2339788 w 4831977"/>
                <a:gd name="connsiteY20" fmla="*/ 3905402 h 4201238"/>
                <a:gd name="connsiteX21" fmla="*/ 1299882 w 4831977"/>
                <a:gd name="connsiteY21" fmla="*/ 4201238 h 4201238"/>
                <a:gd name="connsiteX22" fmla="*/ 636494 w 4831977"/>
                <a:gd name="connsiteY22" fmla="*/ 3896438 h 4201238"/>
                <a:gd name="connsiteX23" fmla="*/ 197224 w 4831977"/>
                <a:gd name="connsiteY23" fmla="*/ 3914367 h 4201238"/>
                <a:gd name="connsiteX24" fmla="*/ 0 w 4831977"/>
                <a:gd name="connsiteY24" fmla="*/ 3708179 h 4201238"/>
                <a:gd name="connsiteX0" fmla="*/ 0 w 4831977"/>
                <a:gd name="connsiteY0" fmla="*/ 3708179 h 4201238"/>
                <a:gd name="connsiteX1" fmla="*/ 116541 w 4831977"/>
                <a:gd name="connsiteY1" fmla="*/ 3367520 h 4201238"/>
                <a:gd name="connsiteX2" fmla="*/ 268941 w 4831977"/>
                <a:gd name="connsiteY2" fmla="*/ 3134438 h 4201238"/>
                <a:gd name="connsiteX3" fmla="*/ 564777 w 4831977"/>
                <a:gd name="connsiteY3" fmla="*/ 2973073 h 4201238"/>
                <a:gd name="connsiteX4" fmla="*/ 1129553 w 4831977"/>
                <a:gd name="connsiteY4" fmla="*/ 3215120 h 4201238"/>
                <a:gd name="connsiteX5" fmla="*/ 1479177 w 4831977"/>
                <a:gd name="connsiteY5" fmla="*/ 3170296 h 4201238"/>
                <a:gd name="connsiteX6" fmla="*/ 1819835 w 4831977"/>
                <a:gd name="connsiteY6" fmla="*/ 3044791 h 4201238"/>
                <a:gd name="connsiteX7" fmla="*/ 2644588 w 4831977"/>
                <a:gd name="connsiteY7" fmla="*/ 3053755 h 4201238"/>
                <a:gd name="connsiteX8" fmla="*/ 3397624 w 4831977"/>
                <a:gd name="connsiteY8" fmla="*/ 2793779 h 4201238"/>
                <a:gd name="connsiteX9" fmla="*/ 3935506 w 4831977"/>
                <a:gd name="connsiteY9" fmla="*/ 2632414 h 4201238"/>
                <a:gd name="connsiteX10" fmla="*/ 4213412 w 4831977"/>
                <a:gd name="connsiteY10" fmla="*/ 2748955 h 4201238"/>
                <a:gd name="connsiteX11" fmla="*/ 4294094 w 4831977"/>
                <a:gd name="connsiteY11" fmla="*/ 2453120 h 4201238"/>
                <a:gd name="connsiteX12" fmla="*/ 4502546 w 4831977"/>
                <a:gd name="connsiteY12" fmla="*/ 0 h 4201238"/>
                <a:gd name="connsiteX13" fmla="*/ 4554071 w 4831977"/>
                <a:gd name="connsiteY13" fmla="*/ 2704132 h 4201238"/>
                <a:gd name="connsiteX14" fmla="*/ 4706471 w 4831977"/>
                <a:gd name="connsiteY14" fmla="*/ 3017896 h 4201238"/>
                <a:gd name="connsiteX15" fmla="*/ 4831977 w 4831977"/>
                <a:gd name="connsiteY15" fmla="*/ 3089614 h 4201238"/>
                <a:gd name="connsiteX16" fmla="*/ 4796118 w 4831977"/>
                <a:gd name="connsiteY16" fmla="*/ 4030908 h 4201238"/>
                <a:gd name="connsiteX17" fmla="*/ 3935506 w 4831977"/>
                <a:gd name="connsiteY17" fmla="*/ 3833685 h 4201238"/>
                <a:gd name="connsiteX18" fmla="*/ 3263153 w 4831977"/>
                <a:gd name="connsiteY18" fmla="*/ 3995049 h 4201238"/>
                <a:gd name="connsiteX19" fmla="*/ 2680447 w 4831977"/>
                <a:gd name="connsiteY19" fmla="*/ 4066767 h 4201238"/>
                <a:gd name="connsiteX20" fmla="*/ 2339788 w 4831977"/>
                <a:gd name="connsiteY20" fmla="*/ 3905402 h 4201238"/>
                <a:gd name="connsiteX21" fmla="*/ 1299882 w 4831977"/>
                <a:gd name="connsiteY21" fmla="*/ 4201238 h 4201238"/>
                <a:gd name="connsiteX22" fmla="*/ 636494 w 4831977"/>
                <a:gd name="connsiteY22" fmla="*/ 3896438 h 4201238"/>
                <a:gd name="connsiteX23" fmla="*/ 197224 w 4831977"/>
                <a:gd name="connsiteY23" fmla="*/ 3914367 h 4201238"/>
                <a:gd name="connsiteX24" fmla="*/ 0 w 4831977"/>
                <a:gd name="connsiteY24" fmla="*/ 3708179 h 4201238"/>
                <a:gd name="connsiteX0" fmla="*/ 0 w 4831977"/>
                <a:gd name="connsiteY0" fmla="*/ 3933229 h 4426288"/>
                <a:gd name="connsiteX1" fmla="*/ 116541 w 4831977"/>
                <a:gd name="connsiteY1" fmla="*/ 3592570 h 4426288"/>
                <a:gd name="connsiteX2" fmla="*/ 268941 w 4831977"/>
                <a:gd name="connsiteY2" fmla="*/ 3359488 h 4426288"/>
                <a:gd name="connsiteX3" fmla="*/ 564777 w 4831977"/>
                <a:gd name="connsiteY3" fmla="*/ 3198123 h 4426288"/>
                <a:gd name="connsiteX4" fmla="*/ 1129553 w 4831977"/>
                <a:gd name="connsiteY4" fmla="*/ 3440170 h 4426288"/>
                <a:gd name="connsiteX5" fmla="*/ 1479177 w 4831977"/>
                <a:gd name="connsiteY5" fmla="*/ 3395346 h 4426288"/>
                <a:gd name="connsiteX6" fmla="*/ 1819835 w 4831977"/>
                <a:gd name="connsiteY6" fmla="*/ 3269841 h 4426288"/>
                <a:gd name="connsiteX7" fmla="*/ 2644588 w 4831977"/>
                <a:gd name="connsiteY7" fmla="*/ 3278805 h 4426288"/>
                <a:gd name="connsiteX8" fmla="*/ 3397624 w 4831977"/>
                <a:gd name="connsiteY8" fmla="*/ 3018829 h 4426288"/>
                <a:gd name="connsiteX9" fmla="*/ 3935506 w 4831977"/>
                <a:gd name="connsiteY9" fmla="*/ 2857464 h 4426288"/>
                <a:gd name="connsiteX10" fmla="*/ 4213412 w 4831977"/>
                <a:gd name="connsiteY10" fmla="*/ 2974005 h 4426288"/>
                <a:gd name="connsiteX11" fmla="*/ 4294094 w 4831977"/>
                <a:gd name="connsiteY11" fmla="*/ 227966 h 4426288"/>
                <a:gd name="connsiteX12" fmla="*/ 4502546 w 4831977"/>
                <a:gd name="connsiteY12" fmla="*/ 225050 h 4426288"/>
                <a:gd name="connsiteX13" fmla="*/ 4554071 w 4831977"/>
                <a:gd name="connsiteY13" fmla="*/ 2929182 h 4426288"/>
                <a:gd name="connsiteX14" fmla="*/ 4706471 w 4831977"/>
                <a:gd name="connsiteY14" fmla="*/ 3242946 h 4426288"/>
                <a:gd name="connsiteX15" fmla="*/ 4831977 w 4831977"/>
                <a:gd name="connsiteY15" fmla="*/ 3314664 h 4426288"/>
                <a:gd name="connsiteX16" fmla="*/ 4796118 w 4831977"/>
                <a:gd name="connsiteY16" fmla="*/ 4255958 h 4426288"/>
                <a:gd name="connsiteX17" fmla="*/ 3935506 w 4831977"/>
                <a:gd name="connsiteY17" fmla="*/ 4058735 h 4426288"/>
                <a:gd name="connsiteX18" fmla="*/ 3263153 w 4831977"/>
                <a:gd name="connsiteY18" fmla="*/ 4220099 h 4426288"/>
                <a:gd name="connsiteX19" fmla="*/ 2680447 w 4831977"/>
                <a:gd name="connsiteY19" fmla="*/ 4291817 h 4426288"/>
                <a:gd name="connsiteX20" fmla="*/ 2339788 w 4831977"/>
                <a:gd name="connsiteY20" fmla="*/ 4130452 h 4426288"/>
                <a:gd name="connsiteX21" fmla="*/ 1299882 w 4831977"/>
                <a:gd name="connsiteY21" fmla="*/ 4426288 h 4426288"/>
                <a:gd name="connsiteX22" fmla="*/ 636494 w 4831977"/>
                <a:gd name="connsiteY22" fmla="*/ 4121488 h 4426288"/>
                <a:gd name="connsiteX23" fmla="*/ 197224 w 4831977"/>
                <a:gd name="connsiteY23" fmla="*/ 4139417 h 4426288"/>
                <a:gd name="connsiteX24" fmla="*/ 0 w 4831977"/>
                <a:gd name="connsiteY24" fmla="*/ 3933229 h 4426288"/>
                <a:gd name="connsiteX0" fmla="*/ 0 w 4831977"/>
                <a:gd name="connsiteY0" fmla="*/ 3951425 h 4444484"/>
                <a:gd name="connsiteX1" fmla="*/ 116541 w 4831977"/>
                <a:gd name="connsiteY1" fmla="*/ 3610766 h 4444484"/>
                <a:gd name="connsiteX2" fmla="*/ 268941 w 4831977"/>
                <a:gd name="connsiteY2" fmla="*/ 3377684 h 4444484"/>
                <a:gd name="connsiteX3" fmla="*/ 564777 w 4831977"/>
                <a:gd name="connsiteY3" fmla="*/ 3216319 h 4444484"/>
                <a:gd name="connsiteX4" fmla="*/ 1129553 w 4831977"/>
                <a:gd name="connsiteY4" fmla="*/ 3458366 h 4444484"/>
                <a:gd name="connsiteX5" fmla="*/ 1479177 w 4831977"/>
                <a:gd name="connsiteY5" fmla="*/ 3413542 h 4444484"/>
                <a:gd name="connsiteX6" fmla="*/ 1819835 w 4831977"/>
                <a:gd name="connsiteY6" fmla="*/ 3288037 h 4444484"/>
                <a:gd name="connsiteX7" fmla="*/ 2644588 w 4831977"/>
                <a:gd name="connsiteY7" fmla="*/ 3297001 h 4444484"/>
                <a:gd name="connsiteX8" fmla="*/ 3397624 w 4831977"/>
                <a:gd name="connsiteY8" fmla="*/ 3037025 h 4444484"/>
                <a:gd name="connsiteX9" fmla="*/ 3935506 w 4831977"/>
                <a:gd name="connsiteY9" fmla="*/ 2875660 h 4444484"/>
                <a:gd name="connsiteX10" fmla="*/ 4213412 w 4831977"/>
                <a:gd name="connsiteY10" fmla="*/ 2992201 h 4444484"/>
                <a:gd name="connsiteX11" fmla="*/ 4294094 w 4831977"/>
                <a:gd name="connsiteY11" fmla="*/ 246162 h 4444484"/>
                <a:gd name="connsiteX12" fmla="*/ 4494335 w 4831977"/>
                <a:gd name="connsiteY12" fmla="*/ 87025 h 4444484"/>
                <a:gd name="connsiteX13" fmla="*/ 4554071 w 4831977"/>
                <a:gd name="connsiteY13" fmla="*/ 2947378 h 4444484"/>
                <a:gd name="connsiteX14" fmla="*/ 4706471 w 4831977"/>
                <a:gd name="connsiteY14" fmla="*/ 3261142 h 4444484"/>
                <a:gd name="connsiteX15" fmla="*/ 4831977 w 4831977"/>
                <a:gd name="connsiteY15" fmla="*/ 3332860 h 4444484"/>
                <a:gd name="connsiteX16" fmla="*/ 4796118 w 4831977"/>
                <a:gd name="connsiteY16" fmla="*/ 4274154 h 4444484"/>
                <a:gd name="connsiteX17" fmla="*/ 3935506 w 4831977"/>
                <a:gd name="connsiteY17" fmla="*/ 4076931 h 4444484"/>
                <a:gd name="connsiteX18" fmla="*/ 3263153 w 4831977"/>
                <a:gd name="connsiteY18" fmla="*/ 4238295 h 4444484"/>
                <a:gd name="connsiteX19" fmla="*/ 2680447 w 4831977"/>
                <a:gd name="connsiteY19" fmla="*/ 4310013 h 4444484"/>
                <a:gd name="connsiteX20" fmla="*/ 2339788 w 4831977"/>
                <a:gd name="connsiteY20" fmla="*/ 4148648 h 4444484"/>
                <a:gd name="connsiteX21" fmla="*/ 1299882 w 4831977"/>
                <a:gd name="connsiteY21" fmla="*/ 4444484 h 4444484"/>
                <a:gd name="connsiteX22" fmla="*/ 636494 w 4831977"/>
                <a:gd name="connsiteY22" fmla="*/ 4139684 h 4444484"/>
                <a:gd name="connsiteX23" fmla="*/ 197224 w 4831977"/>
                <a:gd name="connsiteY23" fmla="*/ 4157613 h 4444484"/>
                <a:gd name="connsiteX24" fmla="*/ 0 w 4831977"/>
                <a:gd name="connsiteY24" fmla="*/ 3951425 h 4444484"/>
                <a:gd name="connsiteX0" fmla="*/ 0 w 4831977"/>
                <a:gd name="connsiteY0" fmla="*/ 4190823 h 4683882"/>
                <a:gd name="connsiteX1" fmla="*/ 116541 w 4831977"/>
                <a:gd name="connsiteY1" fmla="*/ 3850164 h 4683882"/>
                <a:gd name="connsiteX2" fmla="*/ 268941 w 4831977"/>
                <a:gd name="connsiteY2" fmla="*/ 3617082 h 4683882"/>
                <a:gd name="connsiteX3" fmla="*/ 564777 w 4831977"/>
                <a:gd name="connsiteY3" fmla="*/ 3455717 h 4683882"/>
                <a:gd name="connsiteX4" fmla="*/ 1129553 w 4831977"/>
                <a:gd name="connsiteY4" fmla="*/ 3697764 h 4683882"/>
                <a:gd name="connsiteX5" fmla="*/ 1479177 w 4831977"/>
                <a:gd name="connsiteY5" fmla="*/ 3652940 h 4683882"/>
                <a:gd name="connsiteX6" fmla="*/ 1819835 w 4831977"/>
                <a:gd name="connsiteY6" fmla="*/ 3527435 h 4683882"/>
                <a:gd name="connsiteX7" fmla="*/ 2644588 w 4831977"/>
                <a:gd name="connsiteY7" fmla="*/ 3536399 h 4683882"/>
                <a:gd name="connsiteX8" fmla="*/ 3397624 w 4831977"/>
                <a:gd name="connsiteY8" fmla="*/ 3276423 h 4683882"/>
                <a:gd name="connsiteX9" fmla="*/ 3935506 w 4831977"/>
                <a:gd name="connsiteY9" fmla="*/ 3115058 h 4683882"/>
                <a:gd name="connsiteX10" fmla="*/ 4213412 w 4831977"/>
                <a:gd name="connsiteY10" fmla="*/ 3231599 h 4683882"/>
                <a:gd name="connsiteX11" fmla="*/ 4294094 w 4831977"/>
                <a:gd name="connsiteY11" fmla="*/ 485560 h 4683882"/>
                <a:gd name="connsiteX12" fmla="*/ 4494335 w 4831977"/>
                <a:gd name="connsiteY12" fmla="*/ 326423 h 4683882"/>
                <a:gd name="connsiteX13" fmla="*/ 4554071 w 4831977"/>
                <a:gd name="connsiteY13" fmla="*/ 3186776 h 4683882"/>
                <a:gd name="connsiteX14" fmla="*/ 4706471 w 4831977"/>
                <a:gd name="connsiteY14" fmla="*/ 3500540 h 4683882"/>
                <a:gd name="connsiteX15" fmla="*/ 4831977 w 4831977"/>
                <a:gd name="connsiteY15" fmla="*/ 3572258 h 4683882"/>
                <a:gd name="connsiteX16" fmla="*/ 4796118 w 4831977"/>
                <a:gd name="connsiteY16" fmla="*/ 4513552 h 4683882"/>
                <a:gd name="connsiteX17" fmla="*/ 3935506 w 4831977"/>
                <a:gd name="connsiteY17" fmla="*/ 4316329 h 4683882"/>
                <a:gd name="connsiteX18" fmla="*/ 3263153 w 4831977"/>
                <a:gd name="connsiteY18" fmla="*/ 4477693 h 4683882"/>
                <a:gd name="connsiteX19" fmla="*/ 2680447 w 4831977"/>
                <a:gd name="connsiteY19" fmla="*/ 4549411 h 4683882"/>
                <a:gd name="connsiteX20" fmla="*/ 2339788 w 4831977"/>
                <a:gd name="connsiteY20" fmla="*/ 4388046 h 4683882"/>
                <a:gd name="connsiteX21" fmla="*/ 1299882 w 4831977"/>
                <a:gd name="connsiteY21" fmla="*/ 4683882 h 4683882"/>
                <a:gd name="connsiteX22" fmla="*/ 636494 w 4831977"/>
                <a:gd name="connsiteY22" fmla="*/ 4379082 h 4683882"/>
                <a:gd name="connsiteX23" fmla="*/ 197224 w 4831977"/>
                <a:gd name="connsiteY23" fmla="*/ 4397011 h 4683882"/>
                <a:gd name="connsiteX24" fmla="*/ 0 w 4831977"/>
                <a:gd name="connsiteY24" fmla="*/ 4190823 h 468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31977" h="4683882">
                  <a:moveTo>
                    <a:pt x="0" y="4190823"/>
                  </a:moveTo>
                  <a:lnTo>
                    <a:pt x="116541" y="3850164"/>
                  </a:lnTo>
                  <a:lnTo>
                    <a:pt x="268941" y="3617082"/>
                  </a:lnTo>
                  <a:lnTo>
                    <a:pt x="564777" y="3455717"/>
                  </a:lnTo>
                  <a:lnTo>
                    <a:pt x="1129553" y="3697764"/>
                  </a:lnTo>
                  <a:lnTo>
                    <a:pt x="1479177" y="3652940"/>
                  </a:lnTo>
                  <a:lnTo>
                    <a:pt x="1819835" y="3527435"/>
                  </a:lnTo>
                  <a:lnTo>
                    <a:pt x="2644588" y="3536399"/>
                  </a:lnTo>
                  <a:lnTo>
                    <a:pt x="3397624" y="3276423"/>
                  </a:lnTo>
                  <a:lnTo>
                    <a:pt x="3935506" y="3115058"/>
                  </a:lnTo>
                  <a:lnTo>
                    <a:pt x="4213412" y="3231599"/>
                  </a:lnTo>
                  <a:lnTo>
                    <a:pt x="4294094" y="485560"/>
                  </a:lnTo>
                  <a:cubicBezTo>
                    <a:pt x="4363578" y="-332147"/>
                    <a:pt x="4326323" y="75250"/>
                    <a:pt x="4494335" y="326423"/>
                  </a:cubicBezTo>
                  <a:lnTo>
                    <a:pt x="4554071" y="3186776"/>
                  </a:lnTo>
                  <a:lnTo>
                    <a:pt x="4706471" y="3500540"/>
                  </a:lnTo>
                  <a:lnTo>
                    <a:pt x="4831977" y="3572258"/>
                  </a:lnTo>
                  <a:lnTo>
                    <a:pt x="4796118" y="4513552"/>
                  </a:lnTo>
                  <a:lnTo>
                    <a:pt x="3935506" y="4316329"/>
                  </a:lnTo>
                  <a:lnTo>
                    <a:pt x="3263153" y="4477693"/>
                  </a:lnTo>
                  <a:lnTo>
                    <a:pt x="2680447" y="4549411"/>
                  </a:lnTo>
                  <a:lnTo>
                    <a:pt x="2339788" y="4388046"/>
                  </a:lnTo>
                  <a:lnTo>
                    <a:pt x="1299882" y="4683882"/>
                  </a:lnTo>
                  <a:lnTo>
                    <a:pt x="636494" y="4379082"/>
                  </a:lnTo>
                  <a:lnTo>
                    <a:pt x="197224" y="4397011"/>
                  </a:lnTo>
                  <a:lnTo>
                    <a:pt x="0" y="4190823"/>
                  </a:lnTo>
                  <a:close/>
                </a:path>
              </a:pathLst>
            </a:custGeom>
            <a:solidFill>
              <a:srgbClr val="FCB56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Freeform 7">
              <a:extLst>
                <a:ext uri="{FF2B5EF4-FFF2-40B4-BE49-F238E27FC236}">
                  <a16:creationId xmlns:a16="http://schemas.microsoft.com/office/drawing/2014/main" id="{260AB88B-0C23-1EEC-215A-95C2D2C7DB53}"/>
                </a:ext>
              </a:extLst>
            </p:cNvPr>
            <p:cNvSpPr/>
            <p:nvPr/>
          </p:nvSpPr>
          <p:spPr>
            <a:xfrm>
              <a:off x="5442142" y="4713529"/>
              <a:ext cx="6743231" cy="1898355"/>
            </a:xfrm>
            <a:custGeom>
              <a:avLst/>
              <a:gdLst>
                <a:gd name="connsiteX0" fmla="*/ 311286 w 6854617"/>
                <a:gd name="connsiteY0" fmla="*/ 420404 h 1266710"/>
                <a:gd name="connsiteX1" fmla="*/ 0 w 6854617"/>
                <a:gd name="connsiteY1" fmla="*/ 906787 h 1266710"/>
                <a:gd name="connsiteX2" fmla="*/ 739303 w 6854617"/>
                <a:gd name="connsiteY2" fmla="*/ 1072157 h 1266710"/>
                <a:gd name="connsiteX3" fmla="*/ 2149813 w 6854617"/>
                <a:gd name="connsiteY3" fmla="*/ 906787 h 1266710"/>
                <a:gd name="connsiteX4" fmla="*/ 2587558 w 6854617"/>
                <a:gd name="connsiteY4" fmla="*/ 1130523 h 1266710"/>
                <a:gd name="connsiteX5" fmla="*/ 3171217 w 6854617"/>
                <a:gd name="connsiteY5" fmla="*/ 1266710 h 1266710"/>
                <a:gd name="connsiteX6" fmla="*/ 3920247 w 6854617"/>
                <a:gd name="connsiteY6" fmla="*/ 1111068 h 1266710"/>
                <a:gd name="connsiteX7" fmla="*/ 4396903 w 6854617"/>
                <a:gd name="connsiteY7" fmla="*/ 916514 h 1266710"/>
                <a:gd name="connsiteX8" fmla="*/ 4883286 w 6854617"/>
                <a:gd name="connsiteY8" fmla="*/ 965153 h 1266710"/>
                <a:gd name="connsiteX9" fmla="*/ 5164371 w 6854617"/>
                <a:gd name="connsiteY9" fmla="*/ 979672 h 1266710"/>
                <a:gd name="connsiteX10" fmla="*/ 5546509 w 6854617"/>
                <a:gd name="connsiteY10" fmla="*/ 1184388 h 1266710"/>
                <a:gd name="connsiteX11" fmla="*/ 6078771 w 6854617"/>
                <a:gd name="connsiteY11" fmla="*/ 1198036 h 1266710"/>
                <a:gd name="connsiteX12" fmla="*/ 6655834 w 6854617"/>
                <a:gd name="connsiteY12" fmla="*/ 954156 h 1266710"/>
                <a:gd name="connsiteX13" fmla="*/ 6854617 w 6854617"/>
                <a:gd name="connsiteY13" fmla="*/ 934278 h 1266710"/>
                <a:gd name="connsiteX14" fmla="*/ 6834739 w 6854617"/>
                <a:gd name="connsiteY14" fmla="*/ 318052 h 1266710"/>
                <a:gd name="connsiteX15" fmla="*/ 5999852 w 6854617"/>
                <a:gd name="connsiteY15" fmla="*/ 139148 h 1266710"/>
                <a:gd name="connsiteX16" fmla="*/ 5284234 w 6854617"/>
                <a:gd name="connsiteY16" fmla="*/ 278295 h 1266710"/>
                <a:gd name="connsiteX17" fmla="*/ 4687886 w 6854617"/>
                <a:gd name="connsiteY17" fmla="*/ 337930 h 1266710"/>
                <a:gd name="connsiteX18" fmla="*/ 4349956 w 6854617"/>
                <a:gd name="connsiteY18" fmla="*/ 198782 h 1266710"/>
                <a:gd name="connsiteX19" fmla="*/ 3833121 w 6854617"/>
                <a:gd name="connsiteY19" fmla="*/ 337930 h 1266710"/>
                <a:gd name="connsiteX20" fmla="*/ 3316286 w 6854617"/>
                <a:gd name="connsiteY20" fmla="*/ 457200 h 1266710"/>
                <a:gd name="connsiteX21" fmla="*/ 2640426 w 6854617"/>
                <a:gd name="connsiteY21" fmla="*/ 198782 h 1266710"/>
                <a:gd name="connsiteX22" fmla="*/ 2183226 w 6854617"/>
                <a:gd name="connsiteY22" fmla="*/ 198782 h 1266710"/>
                <a:gd name="connsiteX23" fmla="*/ 2004321 w 6854617"/>
                <a:gd name="connsiteY23" fmla="*/ 0 h 1266710"/>
                <a:gd name="connsiteX24" fmla="*/ 1765782 w 6854617"/>
                <a:gd name="connsiteY24" fmla="*/ 178904 h 1266710"/>
                <a:gd name="connsiteX25" fmla="*/ 1706147 w 6854617"/>
                <a:gd name="connsiteY25" fmla="*/ 616226 h 1266710"/>
                <a:gd name="connsiteX26" fmla="*/ 1388095 w 6854617"/>
                <a:gd name="connsiteY26" fmla="*/ 715617 h 1266710"/>
                <a:gd name="connsiteX27" fmla="*/ 533330 w 6854617"/>
                <a:gd name="connsiteY27" fmla="*/ 496956 h 1266710"/>
                <a:gd name="connsiteX28" fmla="*/ 311286 w 6854617"/>
                <a:gd name="connsiteY28" fmla="*/ 420404 h 1266710"/>
                <a:gd name="connsiteX0" fmla="*/ 311286 w 6854617"/>
                <a:gd name="connsiteY0" fmla="*/ 420404 h 1266710"/>
                <a:gd name="connsiteX1" fmla="*/ 0 w 6854617"/>
                <a:gd name="connsiteY1" fmla="*/ 906787 h 1266710"/>
                <a:gd name="connsiteX2" fmla="*/ 739303 w 6854617"/>
                <a:gd name="connsiteY2" fmla="*/ 1072157 h 1266710"/>
                <a:gd name="connsiteX3" fmla="*/ 2149813 w 6854617"/>
                <a:gd name="connsiteY3" fmla="*/ 906787 h 1266710"/>
                <a:gd name="connsiteX4" fmla="*/ 2587558 w 6854617"/>
                <a:gd name="connsiteY4" fmla="*/ 1130523 h 1266710"/>
                <a:gd name="connsiteX5" fmla="*/ 3171217 w 6854617"/>
                <a:gd name="connsiteY5" fmla="*/ 1266710 h 1266710"/>
                <a:gd name="connsiteX6" fmla="*/ 3920247 w 6854617"/>
                <a:gd name="connsiteY6" fmla="*/ 1111068 h 1266710"/>
                <a:gd name="connsiteX7" fmla="*/ 4396903 w 6854617"/>
                <a:gd name="connsiteY7" fmla="*/ 916514 h 1266710"/>
                <a:gd name="connsiteX8" fmla="*/ 4883286 w 6854617"/>
                <a:gd name="connsiteY8" fmla="*/ 965153 h 1266710"/>
                <a:gd name="connsiteX9" fmla="*/ 5164371 w 6854617"/>
                <a:gd name="connsiteY9" fmla="*/ 979672 h 1266710"/>
                <a:gd name="connsiteX10" fmla="*/ 5546509 w 6854617"/>
                <a:gd name="connsiteY10" fmla="*/ 1184388 h 1266710"/>
                <a:gd name="connsiteX11" fmla="*/ 6078771 w 6854617"/>
                <a:gd name="connsiteY11" fmla="*/ 1198036 h 1266710"/>
                <a:gd name="connsiteX12" fmla="*/ 6655834 w 6854617"/>
                <a:gd name="connsiteY12" fmla="*/ 954156 h 1266710"/>
                <a:gd name="connsiteX13" fmla="*/ 6854617 w 6854617"/>
                <a:gd name="connsiteY13" fmla="*/ 934278 h 1266710"/>
                <a:gd name="connsiteX14" fmla="*/ 6834739 w 6854617"/>
                <a:gd name="connsiteY14" fmla="*/ 318052 h 1266710"/>
                <a:gd name="connsiteX15" fmla="*/ 5999852 w 6854617"/>
                <a:gd name="connsiteY15" fmla="*/ 139148 h 1266710"/>
                <a:gd name="connsiteX16" fmla="*/ 5284234 w 6854617"/>
                <a:gd name="connsiteY16" fmla="*/ 278295 h 1266710"/>
                <a:gd name="connsiteX17" fmla="*/ 4687886 w 6854617"/>
                <a:gd name="connsiteY17" fmla="*/ 337930 h 1266710"/>
                <a:gd name="connsiteX18" fmla="*/ 4349956 w 6854617"/>
                <a:gd name="connsiteY18" fmla="*/ 198782 h 1266710"/>
                <a:gd name="connsiteX19" fmla="*/ 3833121 w 6854617"/>
                <a:gd name="connsiteY19" fmla="*/ 337930 h 1266710"/>
                <a:gd name="connsiteX20" fmla="*/ 3316286 w 6854617"/>
                <a:gd name="connsiteY20" fmla="*/ 457200 h 1266710"/>
                <a:gd name="connsiteX21" fmla="*/ 2640426 w 6854617"/>
                <a:gd name="connsiteY21" fmla="*/ 198782 h 1266710"/>
                <a:gd name="connsiteX22" fmla="*/ 2183226 w 6854617"/>
                <a:gd name="connsiteY22" fmla="*/ 198782 h 1266710"/>
                <a:gd name="connsiteX23" fmla="*/ 2004321 w 6854617"/>
                <a:gd name="connsiteY23" fmla="*/ 0 h 1266710"/>
                <a:gd name="connsiteX24" fmla="*/ 1765782 w 6854617"/>
                <a:gd name="connsiteY24" fmla="*/ 178904 h 1266710"/>
                <a:gd name="connsiteX25" fmla="*/ 1706147 w 6854617"/>
                <a:gd name="connsiteY25" fmla="*/ 616226 h 1266710"/>
                <a:gd name="connsiteX26" fmla="*/ 1388095 w 6854617"/>
                <a:gd name="connsiteY26" fmla="*/ 715617 h 1266710"/>
                <a:gd name="connsiteX27" fmla="*/ 1160467 w 6854617"/>
                <a:gd name="connsiteY27" fmla="*/ 509097 h 1266710"/>
                <a:gd name="connsiteX28" fmla="*/ 311286 w 6854617"/>
                <a:gd name="connsiteY28" fmla="*/ 420404 h 1266710"/>
                <a:gd name="connsiteX0" fmla="*/ 311286 w 6854617"/>
                <a:gd name="connsiteY0" fmla="*/ 541817 h 1266710"/>
                <a:gd name="connsiteX1" fmla="*/ 0 w 6854617"/>
                <a:gd name="connsiteY1" fmla="*/ 906787 h 1266710"/>
                <a:gd name="connsiteX2" fmla="*/ 739303 w 6854617"/>
                <a:gd name="connsiteY2" fmla="*/ 1072157 h 1266710"/>
                <a:gd name="connsiteX3" fmla="*/ 2149813 w 6854617"/>
                <a:gd name="connsiteY3" fmla="*/ 906787 h 1266710"/>
                <a:gd name="connsiteX4" fmla="*/ 2587558 w 6854617"/>
                <a:gd name="connsiteY4" fmla="*/ 1130523 h 1266710"/>
                <a:gd name="connsiteX5" fmla="*/ 3171217 w 6854617"/>
                <a:gd name="connsiteY5" fmla="*/ 1266710 h 1266710"/>
                <a:gd name="connsiteX6" fmla="*/ 3920247 w 6854617"/>
                <a:gd name="connsiteY6" fmla="*/ 1111068 h 1266710"/>
                <a:gd name="connsiteX7" fmla="*/ 4396903 w 6854617"/>
                <a:gd name="connsiteY7" fmla="*/ 916514 h 1266710"/>
                <a:gd name="connsiteX8" fmla="*/ 4883286 w 6854617"/>
                <a:gd name="connsiteY8" fmla="*/ 965153 h 1266710"/>
                <a:gd name="connsiteX9" fmla="*/ 5164371 w 6854617"/>
                <a:gd name="connsiteY9" fmla="*/ 979672 h 1266710"/>
                <a:gd name="connsiteX10" fmla="*/ 5546509 w 6854617"/>
                <a:gd name="connsiteY10" fmla="*/ 1184388 h 1266710"/>
                <a:gd name="connsiteX11" fmla="*/ 6078771 w 6854617"/>
                <a:gd name="connsiteY11" fmla="*/ 1198036 h 1266710"/>
                <a:gd name="connsiteX12" fmla="*/ 6655834 w 6854617"/>
                <a:gd name="connsiteY12" fmla="*/ 954156 h 1266710"/>
                <a:gd name="connsiteX13" fmla="*/ 6854617 w 6854617"/>
                <a:gd name="connsiteY13" fmla="*/ 934278 h 1266710"/>
                <a:gd name="connsiteX14" fmla="*/ 6834739 w 6854617"/>
                <a:gd name="connsiteY14" fmla="*/ 318052 h 1266710"/>
                <a:gd name="connsiteX15" fmla="*/ 5999852 w 6854617"/>
                <a:gd name="connsiteY15" fmla="*/ 139148 h 1266710"/>
                <a:gd name="connsiteX16" fmla="*/ 5284234 w 6854617"/>
                <a:gd name="connsiteY16" fmla="*/ 278295 h 1266710"/>
                <a:gd name="connsiteX17" fmla="*/ 4687886 w 6854617"/>
                <a:gd name="connsiteY17" fmla="*/ 337930 h 1266710"/>
                <a:gd name="connsiteX18" fmla="*/ 4349956 w 6854617"/>
                <a:gd name="connsiteY18" fmla="*/ 198782 h 1266710"/>
                <a:gd name="connsiteX19" fmla="*/ 3833121 w 6854617"/>
                <a:gd name="connsiteY19" fmla="*/ 337930 h 1266710"/>
                <a:gd name="connsiteX20" fmla="*/ 3316286 w 6854617"/>
                <a:gd name="connsiteY20" fmla="*/ 457200 h 1266710"/>
                <a:gd name="connsiteX21" fmla="*/ 2640426 w 6854617"/>
                <a:gd name="connsiteY21" fmla="*/ 198782 h 1266710"/>
                <a:gd name="connsiteX22" fmla="*/ 2183226 w 6854617"/>
                <a:gd name="connsiteY22" fmla="*/ 198782 h 1266710"/>
                <a:gd name="connsiteX23" fmla="*/ 2004321 w 6854617"/>
                <a:gd name="connsiteY23" fmla="*/ 0 h 1266710"/>
                <a:gd name="connsiteX24" fmla="*/ 1765782 w 6854617"/>
                <a:gd name="connsiteY24" fmla="*/ 178904 h 1266710"/>
                <a:gd name="connsiteX25" fmla="*/ 1706147 w 6854617"/>
                <a:gd name="connsiteY25" fmla="*/ 616226 h 1266710"/>
                <a:gd name="connsiteX26" fmla="*/ 1388095 w 6854617"/>
                <a:gd name="connsiteY26" fmla="*/ 715617 h 1266710"/>
                <a:gd name="connsiteX27" fmla="*/ 1160467 w 6854617"/>
                <a:gd name="connsiteY27" fmla="*/ 509097 h 1266710"/>
                <a:gd name="connsiteX28" fmla="*/ 311286 w 6854617"/>
                <a:gd name="connsiteY28" fmla="*/ 541817 h 1266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854617" h="1266710">
                  <a:moveTo>
                    <a:pt x="311286" y="541817"/>
                  </a:moveTo>
                  <a:lnTo>
                    <a:pt x="0" y="906787"/>
                  </a:lnTo>
                  <a:lnTo>
                    <a:pt x="739303" y="1072157"/>
                  </a:lnTo>
                  <a:lnTo>
                    <a:pt x="2149813" y="906787"/>
                  </a:lnTo>
                  <a:lnTo>
                    <a:pt x="2587558" y="1130523"/>
                  </a:lnTo>
                  <a:lnTo>
                    <a:pt x="3171217" y="1266710"/>
                  </a:lnTo>
                  <a:lnTo>
                    <a:pt x="3920247" y="1111068"/>
                  </a:lnTo>
                  <a:lnTo>
                    <a:pt x="4396903" y="916514"/>
                  </a:lnTo>
                  <a:lnTo>
                    <a:pt x="4883286" y="965153"/>
                  </a:lnTo>
                  <a:lnTo>
                    <a:pt x="5164371" y="979672"/>
                  </a:lnTo>
                  <a:lnTo>
                    <a:pt x="5546509" y="1184388"/>
                  </a:lnTo>
                  <a:lnTo>
                    <a:pt x="6078771" y="1198036"/>
                  </a:lnTo>
                  <a:lnTo>
                    <a:pt x="6655834" y="954156"/>
                  </a:lnTo>
                  <a:lnTo>
                    <a:pt x="6854617" y="934278"/>
                  </a:lnTo>
                  <a:lnTo>
                    <a:pt x="6834739" y="318052"/>
                  </a:lnTo>
                  <a:lnTo>
                    <a:pt x="5999852" y="139148"/>
                  </a:lnTo>
                  <a:lnTo>
                    <a:pt x="5284234" y="278295"/>
                  </a:lnTo>
                  <a:lnTo>
                    <a:pt x="4687886" y="337930"/>
                  </a:lnTo>
                  <a:lnTo>
                    <a:pt x="4349956" y="198782"/>
                  </a:lnTo>
                  <a:lnTo>
                    <a:pt x="3833121" y="337930"/>
                  </a:lnTo>
                  <a:lnTo>
                    <a:pt x="3316286" y="457200"/>
                  </a:lnTo>
                  <a:lnTo>
                    <a:pt x="2640426" y="198782"/>
                  </a:lnTo>
                  <a:lnTo>
                    <a:pt x="2183226" y="198782"/>
                  </a:lnTo>
                  <a:lnTo>
                    <a:pt x="2004321" y="0"/>
                  </a:lnTo>
                  <a:lnTo>
                    <a:pt x="1765782" y="178904"/>
                  </a:lnTo>
                  <a:lnTo>
                    <a:pt x="1706147" y="616226"/>
                  </a:lnTo>
                  <a:lnTo>
                    <a:pt x="1388095" y="715617"/>
                  </a:lnTo>
                  <a:lnTo>
                    <a:pt x="1160467" y="509097"/>
                  </a:lnTo>
                  <a:lnTo>
                    <a:pt x="311286" y="541817"/>
                  </a:lnTo>
                  <a:close/>
                </a:path>
              </a:pathLst>
            </a:custGeom>
            <a:solidFill>
              <a:srgbClr val="D87C2B"/>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Freeform 8">
              <a:extLst>
                <a:ext uri="{FF2B5EF4-FFF2-40B4-BE49-F238E27FC236}">
                  <a16:creationId xmlns:a16="http://schemas.microsoft.com/office/drawing/2014/main" id="{AF7DCFD4-87B7-B1CD-026A-9039F1EDC438}"/>
                </a:ext>
              </a:extLst>
            </p:cNvPr>
            <p:cNvSpPr/>
            <p:nvPr/>
          </p:nvSpPr>
          <p:spPr>
            <a:xfrm>
              <a:off x="4153547" y="5858933"/>
              <a:ext cx="8038454" cy="1056280"/>
            </a:xfrm>
            <a:custGeom>
              <a:avLst/>
              <a:gdLst>
                <a:gd name="connsiteX0" fmla="*/ 0 w 7704667"/>
                <a:gd name="connsiteY0" fmla="*/ 965200 h 982134"/>
                <a:gd name="connsiteX1" fmla="*/ 609600 w 7704667"/>
                <a:gd name="connsiteY1" fmla="*/ 491067 h 982134"/>
                <a:gd name="connsiteX2" fmla="*/ 846667 w 7704667"/>
                <a:gd name="connsiteY2" fmla="*/ 0 h 982134"/>
                <a:gd name="connsiteX3" fmla="*/ 1625600 w 7704667"/>
                <a:gd name="connsiteY3" fmla="*/ 169334 h 982134"/>
                <a:gd name="connsiteX4" fmla="*/ 2133600 w 7704667"/>
                <a:gd name="connsiteY4" fmla="*/ 135467 h 982134"/>
                <a:gd name="connsiteX5" fmla="*/ 2997200 w 7704667"/>
                <a:gd name="connsiteY5" fmla="*/ 0 h 982134"/>
                <a:gd name="connsiteX6" fmla="*/ 3437467 w 7704667"/>
                <a:gd name="connsiteY6" fmla="*/ 220134 h 982134"/>
                <a:gd name="connsiteX7" fmla="*/ 4013200 w 7704667"/>
                <a:gd name="connsiteY7" fmla="*/ 355600 h 982134"/>
                <a:gd name="connsiteX8" fmla="*/ 4758267 w 7704667"/>
                <a:gd name="connsiteY8" fmla="*/ 203200 h 982134"/>
                <a:gd name="connsiteX9" fmla="*/ 5283200 w 7704667"/>
                <a:gd name="connsiteY9" fmla="*/ 0 h 982134"/>
                <a:gd name="connsiteX10" fmla="*/ 6011334 w 7704667"/>
                <a:gd name="connsiteY10" fmla="*/ 67734 h 982134"/>
                <a:gd name="connsiteX11" fmla="*/ 6383867 w 7704667"/>
                <a:gd name="connsiteY11" fmla="*/ 270934 h 982134"/>
                <a:gd name="connsiteX12" fmla="*/ 6908800 w 7704667"/>
                <a:gd name="connsiteY12" fmla="*/ 254000 h 982134"/>
                <a:gd name="connsiteX13" fmla="*/ 7484534 w 7704667"/>
                <a:gd name="connsiteY13" fmla="*/ 33867 h 982134"/>
                <a:gd name="connsiteX14" fmla="*/ 7704667 w 7704667"/>
                <a:gd name="connsiteY14" fmla="*/ 16934 h 982134"/>
                <a:gd name="connsiteX15" fmla="*/ 7704667 w 7704667"/>
                <a:gd name="connsiteY15" fmla="*/ 982134 h 982134"/>
                <a:gd name="connsiteX16" fmla="*/ 0 w 7704667"/>
                <a:gd name="connsiteY16" fmla="*/ 965200 h 98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04667" h="982134">
                  <a:moveTo>
                    <a:pt x="0" y="965200"/>
                  </a:moveTo>
                  <a:lnTo>
                    <a:pt x="609600" y="491067"/>
                  </a:lnTo>
                  <a:lnTo>
                    <a:pt x="846667" y="0"/>
                  </a:lnTo>
                  <a:lnTo>
                    <a:pt x="1625600" y="169334"/>
                  </a:lnTo>
                  <a:lnTo>
                    <a:pt x="2133600" y="135467"/>
                  </a:lnTo>
                  <a:lnTo>
                    <a:pt x="2997200" y="0"/>
                  </a:lnTo>
                  <a:lnTo>
                    <a:pt x="3437467" y="220134"/>
                  </a:lnTo>
                  <a:lnTo>
                    <a:pt x="4013200" y="355600"/>
                  </a:lnTo>
                  <a:lnTo>
                    <a:pt x="4758267" y="203200"/>
                  </a:lnTo>
                  <a:lnTo>
                    <a:pt x="5283200" y="0"/>
                  </a:lnTo>
                  <a:lnTo>
                    <a:pt x="6011334" y="67734"/>
                  </a:lnTo>
                  <a:lnTo>
                    <a:pt x="6383867" y="270934"/>
                  </a:lnTo>
                  <a:lnTo>
                    <a:pt x="6908800" y="254000"/>
                  </a:lnTo>
                  <a:lnTo>
                    <a:pt x="7484534" y="33867"/>
                  </a:lnTo>
                  <a:lnTo>
                    <a:pt x="7704667" y="16934"/>
                  </a:lnTo>
                  <a:lnTo>
                    <a:pt x="7704667" y="982134"/>
                  </a:lnTo>
                  <a:lnTo>
                    <a:pt x="0" y="965200"/>
                  </a:lnTo>
                  <a:close/>
                </a:path>
              </a:pathLst>
            </a:custGeom>
            <a:solidFill>
              <a:srgbClr val="AD5913"/>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0" name="Group 9">
            <a:extLst>
              <a:ext uri="{FF2B5EF4-FFF2-40B4-BE49-F238E27FC236}">
                <a16:creationId xmlns:a16="http://schemas.microsoft.com/office/drawing/2014/main" id="{31F649B6-AE87-788B-4068-C2D02B9F8920}"/>
              </a:ext>
            </a:extLst>
          </p:cNvPr>
          <p:cNvGrpSpPr/>
          <p:nvPr/>
        </p:nvGrpSpPr>
        <p:grpSpPr>
          <a:xfrm>
            <a:off x="-36718" y="5353506"/>
            <a:ext cx="5388412" cy="1543285"/>
            <a:chOff x="-6184" y="4600575"/>
            <a:chExt cx="5388412" cy="2257425"/>
          </a:xfrm>
        </p:grpSpPr>
        <p:sp>
          <p:nvSpPr>
            <p:cNvPr id="11" name="Freeform 10">
              <a:extLst>
                <a:ext uri="{FF2B5EF4-FFF2-40B4-BE49-F238E27FC236}">
                  <a16:creationId xmlns:a16="http://schemas.microsoft.com/office/drawing/2014/main" id="{71716EC2-5460-1A06-4528-44F92D571E05}"/>
                </a:ext>
              </a:extLst>
            </p:cNvPr>
            <p:cNvSpPr/>
            <p:nvPr/>
          </p:nvSpPr>
          <p:spPr>
            <a:xfrm>
              <a:off x="0" y="4600575"/>
              <a:ext cx="3611301" cy="1172281"/>
            </a:xfrm>
            <a:custGeom>
              <a:avLst/>
              <a:gdLst>
                <a:gd name="connsiteX0" fmla="*/ 11575 w 3611301"/>
                <a:gd name="connsiteY0" fmla="*/ 185195 h 1481559"/>
                <a:gd name="connsiteX1" fmla="*/ 0 w 3611301"/>
                <a:gd name="connsiteY1" fmla="*/ 1169043 h 1481559"/>
                <a:gd name="connsiteX2" fmla="*/ 405114 w 3611301"/>
                <a:gd name="connsiteY2" fmla="*/ 1319514 h 1481559"/>
                <a:gd name="connsiteX3" fmla="*/ 636608 w 3611301"/>
                <a:gd name="connsiteY3" fmla="*/ 1157468 h 1481559"/>
                <a:gd name="connsiteX4" fmla="*/ 960699 w 3611301"/>
                <a:gd name="connsiteY4" fmla="*/ 1064871 h 1481559"/>
                <a:gd name="connsiteX5" fmla="*/ 1203767 w 3611301"/>
                <a:gd name="connsiteY5" fmla="*/ 1226916 h 1481559"/>
                <a:gd name="connsiteX6" fmla="*/ 1840375 w 3611301"/>
                <a:gd name="connsiteY6" fmla="*/ 1481559 h 1481559"/>
                <a:gd name="connsiteX7" fmla="*/ 3611301 w 3611301"/>
                <a:gd name="connsiteY7" fmla="*/ 1377387 h 1481559"/>
                <a:gd name="connsiteX8" fmla="*/ 3530278 w 3611301"/>
                <a:gd name="connsiteY8" fmla="*/ 694481 h 1481559"/>
                <a:gd name="connsiteX9" fmla="*/ 3298785 w 3611301"/>
                <a:gd name="connsiteY9" fmla="*/ 393539 h 1481559"/>
                <a:gd name="connsiteX10" fmla="*/ 2777924 w 3611301"/>
                <a:gd name="connsiteY10" fmla="*/ 138896 h 1481559"/>
                <a:gd name="connsiteX11" fmla="*/ 2037144 w 3611301"/>
                <a:gd name="connsiteY11" fmla="*/ 312516 h 1481559"/>
                <a:gd name="connsiteX12" fmla="*/ 740780 w 3611301"/>
                <a:gd name="connsiteY12" fmla="*/ 0 h 1481559"/>
                <a:gd name="connsiteX13" fmla="*/ 11575 w 3611301"/>
                <a:gd name="connsiteY13" fmla="*/ 185195 h 1481559"/>
                <a:gd name="connsiteX0" fmla="*/ 2050 w 3611301"/>
                <a:gd name="connsiteY0" fmla="*/ 185195 h 1481559"/>
                <a:gd name="connsiteX1" fmla="*/ 0 w 3611301"/>
                <a:gd name="connsiteY1" fmla="*/ 1169043 h 1481559"/>
                <a:gd name="connsiteX2" fmla="*/ 405114 w 3611301"/>
                <a:gd name="connsiteY2" fmla="*/ 1319514 h 1481559"/>
                <a:gd name="connsiteX3" fmla="*/ 636608 w 3611301"/>
                <a:gd name="connsiteY3" fmla="*/ 1157468 h 1481559"/>
                <a:gd name="connsiteX4" fmla="*/ 960699 w 3611301"/>
                <a:gd name="connsiteY4" fmla="*/ 1064871 h 1481559"/>
                <a:gd name="connsiteX5" fmla="*/ 1203767 w 3611301"/>
                <a:gd name="connsiteY5" fmla="*/ 1226916 h 1481559"/>
                <a:gd name="connsiteX6" fmla="*/ 1840375 w 3611301"/>
                <a:gd name="connsiteY6" fmla="*/ 1481559 h 1481559"/>
                <a:gd name="connsiteX7" fmla="*/ 3611301 w 3611301"/>
                <a:gd name="connsiteY7" fmla="*/ 1377387 h 1481559"/>
                <a:gd name="connsiteX8" fmla="*/ 3530278 w 3611301"/>
                <a:gd name="connsiteY8" fmla="*/ 694481 h 1481559"/>
                <a:gd name="connsiteX9" fmla="*/ 3298785 w 3611301"/>
                <a:gd name="connsiteY9" fmla="*/ 393539 h 1481559"/>
                <a:gd name="connsiteX10" fmla="*/ 2777924 w 3611301"/>
                <a:gd name="connsiteY10" fmla="*/ 138896 h 1481559"/>
                <a:gd name="connsiteX11" fmla="*/ 2037144 w 3611301"/>
                <a:gd name="connsiteY11" fmla="*/ 312516 h 1481559"/>
                <a:gd name="connsiteX12" fmla="*/ 740780 w 3611301"/>
                <a:gd name="connsiteY12" fmla="*/ 0 h 1481559"/>
                <a:gd name="connsiteX13" fmla="*/ 2050 w 3611301"/>
                <a:gd name="connsiteY13" fmla="*/ 185195 h 148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1301" h="1481559">
                  <a:moveTo>
                    <a:pt x="2050" y="185195"/>
                  </a:moveTo>
                  <a:cubicBezTo>
                    <a:pt x="1367" y="513144"/>
                    <a:pt x="683" y="841094"/>
                    <a:pt x="0" y="1169043"/>
                  </a:cubicBezTo>
                  <a:lnTo>
                    <a:pt x="405114" y="1319514"/>
                  </a:lnTo>
                  <a:lnTo>
                    <a:pt x="636608" y="1157468"/>
                  </a:lnTo>
                  <a:lnTo>
                    <a:pt x="960699" y="1064871"/>
                  </a:lnTo>
                  <a:lnTo>
                    <a:pt x="1203767" y="1226916"/>
                  </a:lnTo>
                  <a:lnTo>
                    <a:pt x="1840375" y="1481559"/>
                  </a:lnTo>
                  <a:lnTo>
                    <a:pt x="3611301" y="1377387"/>
                  </a:lnTo>
                  <a:lnTo>
                    <a:pt x="3530278" y="694481"/>
                  </a:lnTo>
                  <a:lnTo>
                    <a:pt x="3298785" y="393539"/>
                  </a:lnTo>
                  <a:lnTo>
                    <a:pt x="2777924" y="138896"/>
                  </a:lnTo>
                  <a:lnTo>
                    <a:pt x="2037144" y="312516"/>
                  </a:lnTo>
                  <a:lnTo>
                    <a:pt x="740780" y="0"/>
                  </a:lnTo>
                  <a:lnTo>
                    <a:pt x="2050" y="185195"/>
                  </a:lnTo>
                  <a:close/>
                </a:path>
              </a:pathLst>
            </a:custGeom>
            <a:solidFill>
              <a:srgbClr val="FCB5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Freeform 11">
              <a:extLst>
                <a:ext uri="{FF2B5EF4-FFF2-40B4-BE49-F238E27FC236}">
                  <a16:creationId xmlns:a16="http://schemas.microsoft.com/office/drawing/2014/main" id="{BD6CAD84-EEE6-C105-03F6-DF1470F858FD}"/>
                </a:ext>
              </a:extLst>
            </p:cNvPr>
            <p:cNvSpPr/>
            <p:nvPr/>
          </p:nvSpPr>
          <p:spPr>
            <a:xfrm>
              <a:off x="-6184" y="5289630"/>
              <a:ext cx="4219369" cy="949114"/>
            </a:xfrm>
            <a:custGeom>
              <a:avLst/>
              <a:gdLst>
                <a:gd name="connsiteX0" fmla="*/ 4178461 w 4178461"/>
                <a:gd name="connsiteY0" fmla="*/ 601884 h 787079"/>
                <a:gd name="connsiteX1" fmla="*/ 4074289 w 4178461"/>
                <a:gd name="connsiteY1" fmla="*/ 509286 h 787079"/>
                <a:gd name="connsiteX2" fmla="*/ 3565003 w 4178461"/>
                <a:gd name="connsiteY2" fmla="*/ 173621 h 787079"/>
                <a:gd name="connsiteX3" fmla="*/ 3125165 w 4178461"/>
                <a:gd name="connsiteY3" fmla="*/ 162046 h 787079"/>
                <a:gd name="connsiteX4" fmla="*/ 2558005 w 4178461"/>
                <a:gd name="connsiteY4" fmla="*/ 104173 h 787079"/>
                <a:gd name="connsiteX5" fmla="*/ 1967696 w 4178461"/>
                <a:gd name="connsiteY5" fmla="*/ 57874 h 787079"/>
                <a:gd name="connsiteX6" fmla="*/ 1574157 w 4178461"/>
                <a:gd name="connsiteY6" fmla="*/ 231494 h 787079"/>
                <a:gd name="connsiteX7" fmla="*/ 1134319 w 4178461"/>
                <a:gd name="connsiteY7" fmla="*/ 138897 h 787079"/>
                <a:gd name="connsiteX8" fmla="*/ 925975 w 4178461"/>
                <a:gd name="connsiteY8" fmla="*/ 0 h 787079"/>
                <a:gd name="connsiteX9" fmla="*/ 601884 w 4178461"/>
                <a:gd name="connsiteY9" fmla="*/ 69448 h 787079"/>
                <a:gd name="connsiteX10" fmla="*/ 347241 w 4178461"/>
                <a:gd name="connsiteY10" fmla="*/ 243069 h 787079"/>
                <a:gd name="connsiteX11" fmla="*/ 0 w 4178461"/>
                <a:gd name="connsiteY11" fmla="*/ 92598 h 787079"/>
                <a:gd name="connsiteX12" fmla="*/ 11575 w 4178461"/>
                <a:gd name="connsiteY12" fmla="*/ 671332 h 787079"/>
                <a:gd name="connsiteX13" fmla="*/ 590309 w 4178461"/>
                <a:gd name="connsiteY13" fmla="*/ 787079 h 787079"/>
                <a:gd name="connsiteX14" fmla="*/ 949124 w 4178461"/>
                <a:gd name="connsiteY14" fmla="*/ 775504 h 787079"/>
                <a:gd name="connsiteX15" fmla="*/ 1307939 w 4178461"/>
                <a:gd name="connsiteY15" fmla="*/ 671332 h 787079"/>
                <a:gd name="connsiteX16" fmla="*/ 1921398 w 4178461"/>
                <a:gd name="connsiteY16" fmla="*/ 694481 h 787079"/>
                <a:gd name="connsiteX17" fmla="*/ 2372810 w 4178461"/>
                <a:gd name="connsiteY17" fmla="*/ 787079 h 787079"/>
                <a:gd name="connsiteX18" fmla="*/ 2847372 w 4178461"/>
                <a:gd name="connsiteY18" fmla="*/ 717631 h 787079"/>
                <a:gd name="connsiteX19" fmla="*/ 3264061 w 4178461"/>
                <a:gd name="connsiteY19" fmla="*/ 636608 h 787079"/>
                <a:gd name="connsiteX20" fmla="*/ 4178461 w 4178461"/>
                <a:gd name="connsiteY20" fmla="*/ 601884 h 787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78461" h="787079">
                  <a:moveTo>
                    <a:pt x="4178461" y="601884"/>
                  </a:moveTo>
                  <a:lnTo>
                    <a:pt x="4074289" y="509286"/>
                  </a:lnTo>
                  <a:lnTo>
                    <a:pt x="3565003" y="173621"/>
                  </a:lnTo>
                  <a:lnTo>
                    <a:pt x="3125165" y="162046"/>
                  </a:lnTo>
                  <a:lnTo>
                    <a:pt x="2558005" y="104173"/>
                  </a:lnTo>
                  <a:lnTo>
                    <a:pt x="1967696" y="57874"/>
                  </a:lnTo>
                  <a:lnTo>
                    <a:pt x="1574157" y="231494"/>
                  </a:lnTo>
                  <a:lnTo>
                    <a:pt x="1134319" y="138897"/>
                  </a:lnTo>
                  <a:lnTo>
                    <a:pt x="925975" y="0"/>
                  </a:lnTo>
                  <a:lnTo>
                    <a:pt x="601884" y="69448"/>
                  </a:lnTo>
                  <a:lnTo>
                    <a:pt x="347241" y="243069"/>
                  </a:lnTo>
                  <a:lnTo>
                    <a:pt x="0" y="92598"/>
                  </a:lnTo>
                  <a:lnTo>
                    <a:pt x="11575" y="671332"/>
                  </a:lnTo>
                  <a:lnTo>
                    <a:pt x="590309" y="787079"/>
                  </a:lnTo>
                  <a:lnTo>
                    <a:pt x="949124" y="775504"/>
                  </a:lnTo>
                  <a:lnTo>
                    <a:pt x="1307939" y="671332"/>
                  </a:lnTo>
                  <a:lnTo>
                    <a:pt x="1921398" y="694481"/>
                  </a:lnTo>
                  <a:lnTo>
                    <a:pt x="2372810" y="787079"/>
                  </a:lnTo>
                  <a:lnTo>
                    <a:pt x="2847372" y="717631"/>
                  </a:lnTo>
                  <a:lnTo>
                    <a:pt x="3264061" y="636608"/>
                  </a:lnTo>
                  <a:lnTo>
                    <a:pt x="4178461" y="601884"/>
                  </a:lnTo>
                  <a:close/>
                </a:path>
              </a:pathLst>
            </a:custGeom>
            <a:solidFill>
              <a:srgbClr val="E58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Freeform 12">
              <a:extLst>
                <a:ext uri="{FF2B5EF4-FFF2-40B4-BE49-F238E27FC236}">
                  <a16:creationId xmlns:a16="http://schemas.microsoft.com/office/drawing/2014/main" id="{54F5537A-9AF2-68E2-0418-4E81E8C75354}"/>
                </a:ext>
              </a:extLst>
            </p:cNvPr>
            <p:cNvSpPr/>
            <p:nvPr/>
          </p:nvSpPr>
          <p:spPr>
            <a:xfrm>
              <a:off x="-6184" y="5908886"/>
              <a:ext cx="5388412" cy="949114"/>
            </a:xfrm>
            <a:custGeom>
              <a:avLst/>
              <a:gdLst>
                <a:gd name="connsiteX0" fmla="*/ 5347504 w 5347504"/>
                <a:gd name="connsiteY0" fmla="*/ 960698 h 960698"/>
                <a:gd name="connsiteX1" fmla="*/ 5347504 w 5347504"/>
                <a:gd name="connsiteY1" fmla="*/ 439838 h 960698"/>
                <a:gd name="connsiteX2" fmla="*/ 4398380 w 5347504"/>
                <a:gd name="connsiteY2" fmla="*/ 243068 h 960698"/>
                <a:gd name="connsiteX3" fmla="*/ 4201610 w 5347504"/>
                <a:gd name="connsiteY3" fmla="*/ 0 h 960698"/>
                <a:gd name="connsiteX4" fmla="*/ 3692324 w 5347504"/>
                <a:gd name="connsiteY4" fmla="*/ 23149 h 960698"/>
                <a:gd name="connsiteX5" fmla="*/ 3275635 w 5347504"/>
                <a:gd name="connsiteY5" fmla="*/ 23149 h 960698"/>
                <a:gd name="connsiteX6" fmla="*/ 2835797 w 5347504"/>
                <a:gd name="connsiteY6" fmla="*/ 115746 h 960698"/>
                <a:gd name="connsiteX7" fmla="*/ 2384385 w 5347504"/>
                <a:gd name="connsiteY7" fmla="*/ 150470 h 960698"/>
                <a:gd name="connsiteX8" fmla="*/ 1909823 w 5347504"/>
                <a:gd name="connsiteY8" fmla="*/ 81022 h 960698"/>
                <a:gd name="connsiteX9" fmla="*/ 1319514 w 5347504"/>
                <a:gd name="connsiteY9" fmla="*/ 46298 h 960698"/>
                <a:gd name="connsiteX10" fmla="*/ 949124 w 5347504"/>
                <a:gd name="connsiteY10" fmla="*/ 150470 h 960698"/>
                <a:gd name="connsiteX11" fmla="*/ 590309 w 5347504"/>
                <a:gd name="connsiteY11" fmla="*/ 150470 h 960698"/>
                <a:gd name="connsiteX12" fmla="*/ 254643 w 5347504"/>
                <a:gd name="connsiteY12" fmla="*/ 92597 h 960698"/>
                <a:gd name="connsiteX13" fmla="*/ 23149 w 5347504"/>
                <a:gd name="connsiteY13" fmla="*/ 46298 h 960698"/>
                <a:gd name="connsiteX14" fmla="*/ 0 w 5347504"/>
                <a:gd name="connsiteY14" fmla="*/ 937549 h 960698"/>
                <a:gd name="connsiteX15" fmla="*/ 5347504 w 5347504"/>
                <a:gd name="connsiteY15" fmla="*/ 960698 h 960698"/>
                <a:gd name="connsiteX0" fmla="*/ 5347504 w 5347504"/>
                <a:gd name="connsiteY0" fmla="*/ 960698 h 960698"/>
                <a:gd name="connsiteX1" fmla="*/ 5347504 w 5347504"/>
                <a:gd name="connsiteY1" fmla="*/ 439838 h 960698"/>
                <a:gd name="connsiteX2" fmla="*/ 4398380 w 5347504"/>
                <a:gd name="connsiteY2" fmla="*/ 243068 h 960698"/>
                <a:gd name="connsiteX3" fmla="*/ 4201610 w 5347504"/>
                <a:gd name="connsiteY3" fmla="*/ 0 h 960698"/>
                <a:gd name="connsiteX4" fmla="*/ 3692324 w 5347504"/>
                <a:gd name="connsiteY4" fmla="*/ 23149 h 960698"/>
                <a:gd name="connsiteX5" fmla="*/ 3275635 w 5347504"/>
                <a:gd name="connsiteY5" fmla="*/ 23149 h 960698"/>
                <a:gd name="connsiteX6" fmla="*/ 2835797 w 5347504"/>
                <a:gd name="connsiteY6" fmla="*/ 115746 h 960698"/>
                <a:gd name="connsiteX7" fmla="*/ 2384385 w 5347504"/>
                <a:gd name="connsiteY7" fmla="*/ 150470 h 960698"/>
                <a:gd name="connsiteX8" fmla="*/ 1909823 w 5347504"/>
                <a:gd name="connsiteY8" fmla="*/ 81022 h 960698"/>
                <a:gd name="connsiteX9" fmla="*/ 1319514 w 5347504"/>
                <a:gd name="connsiteY9" fmla="*/ 46298 h 960698"/>
                <a:gd name="connsiteX10" fmla="*/ 949124 w 5347504"/>
                <a:gd name="connsiteY10" fmla="*/ 150470 h 960698"/>
                <a:gd name="connsiteX11" fmla="*/ 590309 w 5347504"/>
                <a:gd name="connsiteY11" fmla="*/ 150470 h 960698"/>
                <a:gd name="connsiteX12" fmla="*/ 254643 w 5347504"/>
                <a:gd name="connsiteY12" fmla="*/ 92597 h 960698"/>
                <a:gd name="connsiteX13" fmla="*/ 4244 w 5347504"/>
                <a:gd name="connsiteY13" fmla="*/ 36657 h 960698"/>
                <a:gd name="connsiteX14" fmla="*/ 0 w 5347504"/>
                <a:gd name="connsiteY14" fmla="*/ 937549 h 960698"/>
                <a:gd name="connsiteX15" fmla="*/ 5347504 w 5347504"/>
                <a:gd name="connsiteY15" fmla="*/ 960698 h 960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47504" h="960698">
                  <a:moveTo>
                    <a:pt x="5347504" y="960698"/>
                  </a:moveTo>
                  <a:lnTo>
                    <a:pt x="5347504" y="439838"/>
                  </a:lnTo>
                  <a:lnTo>
                    <a:pt x="4398380" y="243068"/>
                  </a:lnTo>
                  <a:lnTo>
                    <a:pt x="4201610" y="0"/>
                  </a:lnTo>
                  <a:lnTo>
                    <a:pt x="3692324" y="23149"/>
                  </a:lnTo>
                  <a:lnTo>
                    <a:pt x="3275635" y="23149"/>
                  </a:lnTo>
                  <a:lnTo>
                    <a:pt x="2835797" y="115746"/>
                  </a:lnTo>
                  <a:lnTo>
                    <a:pt x="2384385" y="150470"/>
                  </a:lnTo>
                  <a:lnTo>
                    <a:pt x="1909823" y="81022"/>
                  </a:lnTo>
                  <a:lnTo>
                    <a:pt x="1319514" y="46298"/>
                  </a:lnTo>
                  <a:lnTo>
                    <a:pt x="949124" y="150470"/>
                  </a:lnTo>
                  <a:lnTo>
                    <a:pt x="590309" y="150470"/>
                  </a:lnTo>
                  <a:lnTo>
                    <a:pt x="254643" y="92597"/>
                  </a:lnTo>
                  <a:lnTo>
                    <a:pt x="4244" y="36657"/>
                  </a:lnTo>
                  <a:cubicBezTo>
                    <a:pt x="2829" y="336954"/>
                    <a:pt x="1415" y="637252"/>
                    <a:pt x="0" y="937549"/>
                  </a:cubicBezTo>
                  <a:lnTo>
                    <a:pt x="5347504" y="960698"/>
                  </a:lnTo>
                  <a:close/>
                </a:path>
              </a:pathLst>
            </a:custGeom>
            <a:solidFill>
              <a:srgbClr val="AD59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4" name="Freeform 13">
            <a:extLst>
              <a:ext uri="{FF2B5EF4-FFF2-40B4-BE49-F238E27FC236}">
                <a16:creationId xmlns:a16="http://schemas.microsoft.com/office/drawing/2014/main" id="{0897AEB2-60BC-B5E6-08BA-059DE2CD88BA}"/>
              </a:ext>
            </a:extLst>
          </p:cNvPr>
          <p:cNvSpPr/>
          <p:nvPr/>
        </p:nvSpPr>
        <p:spPr>
          <a:xfrm>
            <a:off x="9920457" y="5442230"/>
            <a:ext cx="299788" cy="203185"/>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Freeform 14">
            <a:extLst>
              <a:ext uri="{FF2B5EF4-FFF2-40B4-BE49-F238E27FC236}">
                <a16:creationId xmlns:a16="http://schemas.microsoft.com/office/drawing/2014/main" id="{A937701A-50A8-A6B1-46AC-AA22217BB23B}"/>
              </a:ext>
            </a:extLst>
          </p:cNvPr>
          <p:cNvSpPr/>
          <p:nvPr/>
        </p:nvSpPr>
        <p:spPr>
          <a:xfrm rot="4710070">
            <a:off x="10111836" y="5610339"/>
            <a:ext cx="121253" cy="131858"/>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Freeform 15">
            <a:extLst>
              <a:ext uri="{FF2B5EF4-FFF2-40B4-BE49-F238E27FC236}">
                <a16:creationId xmlns:a16="http://schemas.microsoft.com/office/drawing/2014/main" id="{F2E5C499-C726-9085-DDB3-A3682C78F3A8}"/>
              </a:ext>
            </a:extLst>
          </p:cNvPr>
          <p:cNvSpPr/>
          <p:nvPr/>
        </p:nvSpPr>
        <p:spPr>
          <a:xfrm rot="1428115">
            <a:off x="246914" y="6544730"/>
            <a:ext cx="299788" cy="203185"/>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Freeform 16">
            <a:extLst>
              <a:ext uri="{FF2B5EF4-FFF2-40B4-BE49-F238E27FC236}">
                <a16:creationId xmlns:a16="http://schemas.microsoft.com/office/drawing/2014/main" id="{77122E02-E4C2-E8CD-EE05-4AB4FBCEE7E9}"/>
              </a:ext>
            </a:extLst>
          </p:cNvPr>
          <p:cNvSpPr/>
          <p:nvPr/>
        </p:nvSpPr>
        <p:spPr>
          <a:xfrm rot="4589772">
            <a:off x="494711" y="6479377"/>
            <a:ext cx="299788" cy="203185"/>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Freeform 17">
            <a:extLst>
              <a:ext uri="{FF2B5EF4-FFF2-40B4-BE49-F238E27FC236}">
                <a16:creationId xmlns:a16="http://schemas.microsoft.com/office/drawing/2014/main" id="{A8BB5AD8-DDC7-644F-0BB9-9C59971DD147}"/>
              </a:ext>
            </a:extLst>
          </p:cNvPr>
          <p:cNvSpPr/>
          <p:nvPr/>
        </p:nvSpPr>
        <p:spPr>
          <a:xfrm rot="12260778">
            <a:off x="11586238" y="6383310"/>
            <a:ext cx="299788" cy="219133"/>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Freeform 18">
            <a:extLst>
              <a:ext uri="{FF2B5EF4-FFF2-40B4-BE49-F238E27FC236}">
                <a16:creationId xmlns:a16="http://schemas.microsoft.com/office/drawing/2014/main" id="{F09D9AAA-731C-B87A-F965-2764FA3BD474}"/>
              </a:ext>
            </a:extLst>
          </p:cNvPr>
          <p:cNvSpPr/>
          <p:nvPr/>
        </p:nvSpPr>
        <p:spPr>
          <a:xfrm>
            <a:off x="11739225" y="6173201"/>
            <a:ext cx="299788" cy="203185"/>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Freeform 19">
            <a:extLst>
              <a:ext uri="{FF2B5EF4-FFF2-40B4-BE49-F238E27FC236}">
                <a16:creationId xmlns:a16="http://schemas.microsoft.com/office/drawing/2014/main" id="{D7B840D0-4684-2F24-8A7B-818C8E9D3795}"/>
              </a:ext>
            </a:extLst>
          </p:cNvPr>
          <p:cNvSpPr/>
          <p:nvPr/>
        </p:nvSpPr>
        <p:spPr>
          <a:xfrm rot="21157341">
            <a:off x="3035626" y="5610584"/>
            <a:ext cx="299788" cy="203185"/>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Freeform 20">
            <a:extLst>
              <a:ext uri="{FF2B5EF4-FFF2-40B4-BE49-F238E27FC236}">
                <a16:creationId xmlns:a16="http://schemas.microsoft.com/office/drawing/2014/main" id="{AE88B55F-B2A7-F441-38C3-372A84ADC22B}"/>
              </a:ext>
            </a:extLst>
          </p:cNvPr>
          <p:cNvSpPr/>
          <p:nvPr/>
        </p:nvSpPr>
        <p:spPr>
          <a:xfrm rot="3682041">
            <a:off x="11721355" y="4563483"/>
            <a:ext cx="299788" cy="203185"/>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Freeform 21">
            <a:extLst>
              <a:ext uri="{FF2B5EF4-FFF2-40B4-BE49-F238E27FC236}">
                <a16:creationId xmlns:a16="http://schemas.microsoft.com/office/drawing/2014/main" id="{3529242D-3F14-C2A9-322D-9E5B090D78AE}"/>
              </a:ext>
            </a:extLst>
          </p:cNvPr>
          <p:cNvSpPr/>
          <p:nvPr/>
        </p:nvSpPr>
        <p:spPr>
          <a:xfrm rot="20638040">
            <a:off x="8579392" y="3774418"/>
            <a:ext cx="551216" cy="297696"/>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3" name="Freeform 22">
            <a:extLst>
              <a:ext uri="{FF2B5EF4-FFF2-40B4-BE49-F238E27FC236}">
                <a16:creationId xmlns:a16="http://schemas.microsoft.com/office/drawing/2014/main" id="{9331B8A4-F230-B852-F240-EEB8DC9072C3}"/>
              </a:ext>
            </a:extLst>
          </p:cNvPr>
          <p:cNvSpPr/>
          <p:nvPr/>
        </p:nvSpPr>
        <p:spPr>
          <a:xfrm rot="21334131">
            <a:off x="10281165" y="4899894"/>
            <a:ext cx="299788" cy="203185"/>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Freeform 27">
            <a:extLst>
              <a:ext uri="{FF2B5EF4-FFF2-40B4-BE49-F238E27FC236}">
                <a16:creationId xmlns:a16="http://schemas.microsoft.com/office/drawing/2014/main" id="{5D293C12-5317-CD92-1B35-137CB70DF882}"/>
              </a:ext>
            </a:extLst>
          </p:cNvPr>
          <p:cNvSpPr/>
          <p:nvPr/>
        </p:nvSpPr>
        <p:spPr>
          <a:xfrm rot="12905293">
            <a:off x="7785347" y="5776794"/>
            <a:ext cx="551216" cy="297696"/>
          </a:xfrm>
          <a:custGeom>
            <a:avLst/>
            <a:gdLst>
              <a:gd name="connsiteX0" fmla="*/ 246185 w 492369"/>
              <a:gd name="connsiteY0" fmla="*/ 0 h 316523"/>
              <a:gd name="connsiteX1" fmla="*/ 58615 w 492369"/>
              <a:gd name="connsiteY1" fmla="*/ 93785 h 316523"/>
              <a:gd name="connsiteX2" fmla="*/ 0 w 492369"/>
              <a:gd name="connsiteY2" fmla="*/ 199292 h 316523"/>
              <a:gd name="connsiteX3" fmla="*/ 0 w 492369"/>
              <a:gd name="connsiteY3" fmla="*/ 316523 h 316523"/>
              <a:gd name="connsiteX4" fmla="*/ 164123 w 492369"/>
              <a:gd name="connsiteY4" fmla="*/ 316523 h 316523"/>
              <a:gd name="connsiteX5" fmla="*/ 257908 w 492369"/>
              <a:gd name="connsiteY5" fmla="*/ 269631 h 316523"/>
              <a:gd name="connsiteX6" fmla="*/ 422031 w 492369"/>
              <a:gd name="connsiteY6" fmla="*/ 257908 h 316523"/>
              <a:gd name="connsiteX7" fmla="*/ 492369 w 492369"/>
              <a:gd name="connsiteY7" fmla="*/ 117231 h 316523"/>
              <a:gd name="connsiteX8" fmla="*/ 422031 w 492369"/>
              <a:gd name="connsiteY8" fmla="*/ 23446 h 316523"/>
              <a:gd name="connsiteX9" fmla="*/ 246185 w 492369"/>
              <a:gd name="connsiteY9" fmla="*/ 0 h 316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2369" h="316523">
                <a:moveTo>
                  <a:pt x="246185" y="0"/>
                </a:moveTo>
                <a:lnTo>
                  <a:pt x="58615" y="93785"/>
                </a:lnTo>
                <a:lnTo>
                  <a:pt x="0" y="199292"/>
                </a:lnTo>
                <a:lnTo>
                  <a:pt x="0" y="316523"/>
                </a:lnTo>
                <a:lnTo>
                  <a:pt x="164123" y="316523"/>
                </a:lnTo>
                <a:lnTo>
                  <a:pt x="257908" y="269631"/>
                </a:lnTo>
                <a:lnTo>
                  <a:pt x="422031" y="257908"/>
                </a:lnTo>
                <a:lnTo>
                  <a:pt x="492369" y="117231"/>
                </a:lnTo>
                <a:lnTo>
                  <a:pt x="422031" y="23446"/>
                </a:lnTo>
                <a:lnTo>
                  <a:pt x="246185"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2" name="Freeform 51">
            <a:extLst>
              <a:ext uri="{FF2B5EF4-FFF2-40B4-BE49-F238E27FC236}">
                <a16:creationId xmlns:a16="http://schemas.microsoft.com/office/drawing/2014/main" id="{AE41D938-D163-34D1-CF56-E540395C4A2F}"/>
              </a:ext>
            </a:extLst>
          </p:cNvPr>
          <p:cNvSpPr/>
          <p:nvPr/>
        </p:nvSpPr>
        <p:spPr>
          <a:xfrm>
            <a:off x="10365371" y="3777197"/>
            <a:ext cx="1909612" cy="3153543"/>
          </a:xfrm>
          <a:custGeom>
            <a:avLst/>
            <a:gdLst>
              <a:gd name="connsiteX0" fmla="*/ 237778 w 1909612"/>
              <a:gd name="connsiteY0" fmla="*/ 97648 h 3318907"/>
              <a:gd name="connsiteX1" fmla="*/ 231293 w 1909612"/>
              <a:gd name="connsiteY1" fmla="*/ 408933 h 3318907"/>
              <a:gd name="connsiteX2" fmla="*/ 393420 w 1909612"/>
              <a:gd name="connsiteY2" fmla="*/ 726703 h 3318907"/>
              <a:gd name="connsiteX3" fmla="*/ 568518 w 1909612"/>
              <a:gd name="connsiteY3" fmla="*/ 992593 h 3318907"/>
              <a:gd name="connsiteX4" fmla="*/ 587974 w 1909612"/>
              <a:gd name="connsiteY4" fmla="*/ 1440065 h 3318907"/>
              <a:gd name="connsiteX5" fmla="*/ 471242 w 1909612"/>
              <a:gd name="connsiteY5" fmla="*/ 1770805 h 3318907"/>
              <a:gd name="connsiteX6" fmla="*/ 639855 w 1909612"/>
              <a:gd name="connsiteY6" fmla="*/ 2146941 h 3318907"/>
              <a:gd name="connsiteX7" fmla="*/ 626884 w 1909612"/>
              <a:gd name="connsiteY7" fmla="*/ 2536048 h 3318907"/>
              <a:gd name="connsiteX8" fmla="*/ 335055 w 1909612"/>
              <a:gd name="connsiteY8" fmla="*/ 2763027 h 3318907"/>
              <a:gd name="connsiteX9" fmla="*/ 172927 w 1909612"/>
              <a:gd name="connsiteY9" fmla="*/ 3087282 h 3318907"/>
              <a:gd name="connsiteX10" fmla="*/ 114561 w 1909612"/>
              <a:gd name="connsiteY10" fmla="*/ 3249410 h 3318907"/>
              <a:gd name="connsiteX11" fmla="*/ 1807174 w 1909612"/>
              <a:gd name="connsiteY11" fmla="*/ 3229954 h 3318907"/>
              <a:gd name="connsiteX12" fmla="*/ 1683957 w 1909612"/>
              <a:gd name="connsiteY12" fmla="*/ 2205307 h 3318907"/>
              <a:gd name="connsiteX13" fmla="*/ 1379157 w 1909612"/>
              <a:gd name="connsiteY13" fmla="*/ 1809716 h 3318907"/>
              <a:gd name="connsiteX14" fmla="*/ 1301335 w 1909612"/>
              <a:gd name="connsiteY14" fmla="*/ 1414124 h 3318907"/>
              <a:gd name="connsiteX15" fmla="*/ 1106782 w 1909612"/>
              <a:gd name="connsiteY15" fmla="*/ 882346 h 3318907"/>
              <a:gd name="connsiteX16" fmla="*/ 801982 w 1909612"/>
              <a:gd name="connsiteY16" fmla="*/ 571061 h 3318907"/>
              <a:gd name="connsiteX17" fmla="*/ 626884 w 1909612"/>
              <a:gd name="connsiteY17" fmla="*/ 110618 h 3318907"/>
              <a:gd name="connsiteX18" fmla="*/ 477727 w 1909612"/>
              <a:gd name="connsiteY18" fmla="*/ 371 h 3318907"/>
              <a:gd name="connsiteX19" fmla="*/ 237778 w 1909612"/>
              <a:gd name="connsiteY19" fmla="*/ 97648 h 331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9612" h="3318907">
                <a:moveTo>
                  <a:pt x="237778" y="97648"/>
                </a:moveTo>
                <a:cubicBezTo>
                  <a:pt x="196706" y="165742"/>
                  <a:pt x="205353" y="304090"/>
                  <a:pt x="231293" y="408933"/>
                </a:cubicBezTo>
                <a:cubicBezTo>
                  <a:pt x="257233" y="513776"/>
                  <a:pt x="337216" y="629426"/>
                  <a:pt x="393420" y="726703"/>
                </a:cubicBezTo>
                <a:cubicBezTo>
                  <a:pt x="449624" y="823980"/>
                  <a:pt x="536092" y="873699"/>
                  <a:pt x="568518" y="992593"/>
                </a:cubicBezTo>
                <a:cubicBezTo>
                  <a:pt x="600944" y="1111487"/>
                  <a:pt x="604187" y="1310363"/>
                  <a:pt x="587974" y="1440065"/>
                </a:cubicBezTo>
                <a:cubicBezTo>
                  <a:pt x="571761" y="1569767"/>
                  <a:pt x="462595" y="1652992"/>
                  <a:pt x="471242" y="1770805"/>
                </a:cubicBezTo>
                <a:cubicBezTo>
                  <a:pt x="479889" y="1888618"/>
                  <a:pt x="613915" y="2019401"/>
                  <a:pt x="639855" y="2146941"/>
                </a:cubicBezTo>
                <a:cubicBezTo>
                  <a:pt x="665795" y="2274482"/>
                  <a:pt x="677684" y="2433367"/>
                  <a:pt x="626884" y="2536048"/>
                </a:cubicBezTo>
                <a:cubicBezTo>
                  <a:pt x="576084" y="2638729"/>
                  <a:pt x="410714" y="2671155"/>
                  <a:pt x="335055" y="2763027"/>
                </a:cubicBezTo>
                <a:cubicBezTo>
                  <a:pt x="259396" y="2854899"/>
                  <a:pt x="209676" y="3006218"/>
                  <a:pt x="172927" y="3087282"/>
                </a:cubicBezTo>
                <a:cubicBezTo>
                  <a:pt x="136178" y="3168346"/>
                  <a:pt x="-157813" y="3225631"/>
                  <a:pt x="114561" y="3249410"/>
                </a:cubicBezTo>
                <a:cubicBezTo>
                  <a:pt x="386935" y="3273189"/>
                  <a:pt x="1545608" y="3403971"/>
                  <a:pt x="1807174" y="3229954"/>
                </a:cubicBezTo>
                <a:cubicBezTo>
                  <a:pt x="2068740" y="3055937"/>
                  <a:pt x="1755293" y="2442013"/>
                  <a:pt x="1683957" y="2205307"/>
                </a:cubicBezTo>
                <a:cubicBezTo>
                  <a:pt x="1612621" y="1968601"/>
                  <a:pt x="1442927" y="1941580"/>
                  <a:pt x="1379157" y="1809716"/>
                </a:cubicBezTo>
                <a:cubicBezTo>
                  <a:pt x="1315387" y="1677852"/>
                  <a:pt x="1346731" y="1568686"/>
                  <a:pt x="1301335" y="1414124"/>
                </a:cubicBezTo>
                <a:cubicBezTo>
                  <a:pt x="1255939" y="1259562"/>
                  <a:pt x="1190007" y="1022856"/>
                  <a:pt x="1106782" y="882346"/>
                </a:cubicBezTo>
                <a:cubicBezTo>
                  <a:pt x="1023557" y="741836"/>
                  <a:pt x="881965" y="699682"/>
                  <a:pt x="801982" y="571061"/>
                </a:cubicBezTo>
                <a:cubicBezTo>
                  <a:pt x="721999" y="442440"/>
                  <a:pt x="680926" y="205733"/>
                  <a:pt x="626884" y="110618"/>
                </a:cubicBezTo>
                <a:cubicBezTo>
                  <a:pt x="572842" y="15503"/>
                  <a:pt x="539336" y="4694"/>
                  <a:pt x="477727" y="371"/>
                </a:cubicBezTo>
                <a:cubicBezTo>
                  <a:pt x="416119" y="-3952"/>
                  <a:pt x="278850" y="29554"/>
                  <a:pt x="237778" y="97648"/>
                </a:cubicBezTo>
                <a:close/>
              </a:path>
            </a:pathLst>
          </a:custGeom>
          <a:gradFill flip="none" rotWithShape="1">
            <a:gsLst>
              <a:gs pos="76000">
                <a:srgbClr val="740000"/>
              </a:gs>
              <a:gs pos="0">
                <a:schemeClr val="bg1"/>
              </a:gs>
              <a:gs pos="54000">
                <a:srgbClr val="DE8A00"/>
              </a:gs>
              <a:gs pos="33000">
                <a:srgbClr val="FAD000"/>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7" name="Group 26">
            <a:extLst>
              <a:ext uri="{FF2B5EF4-FFF2-40B4-BE49-F238E27FC236}">
                <a16:creationId xmlns:a16="http://schemas.microsoft.com/office/drawing/2014/main" id="{94FD209A-C7B7-608E-99AB-42A93DA78262}"/>
              </a:ext>
            </a:extLst>
          </p:cNvPr>
          <p:cNvGrpSpPr/>
          <p:nvPr/>
        </p:nvGrpSpPr>
        <p:grpSpPr>
          <a:xfrm>
            <a:off x="5148782" y="3918651"/>
            <a:ext cx="2933302" cy="2052969"/>
            <a:chOff x="5148782" y="3918651"/>
            <a:chExt cx="2933302" cy="2052969"/>
          </a:xfrm>
        </p:grpSpPr>
        <p:grpSp>
          <p:nvGrpSpPr>
            <p:cNvPr id="62" name="Group 61">
              <a:extLst>
                <a:ext uri="{FF2B5EF4-FFF2-40B4-BE49-F238E27FC236}">
                  <a16:creationId xmlns:a16="http://schemas.microsoft.com/office/drawing/2014/main" id="{7FB08EA8-4D5F-10D3-B9F4-7B78A1B22FB2}"/>
                </a:ext>
              </a:extLst>
            </p:cNvPr>
            <p:cNvGrpSpPr/>
            <p:nvPr/>
          </p:nvGrpSpPr>
          <p:grpSpPr>
            <a:xfrm>
              <a:off x="5148782" y="3918651"/>
              <a:ext cx="1332118" cy="1332000"/>
              <a:chOff x="5636429" y="3372626"/>
              <a:chExt cx="1332118" cy="1332000"/>
            </a:xfrm>
          </p:grpSpPr>
          <p:sp>
            <p:nvSpPr>
              <p:cNvPr id="63" name="Oval 62">
                <a:extLst>
                  <a:ext uri="{FF2B5EF4-FFF2-40B4-BE49-F238E27FC236}">
                    <a16:creationId xmlns:a16="http://schemas.microsoft.com/office/drawing/2014/main" id="{D6767F8F-F61E-8E72-259A-DC22F82D80CE}"/>
                  </a:ext>
                </a:extLst>
              </p:cNvPr>
              <p:cNvSpPr/>
              <p:nvPr/>
            </p:nvSpPr>
            <p:spPr>
              <a:xfrm>
                <a:off x="5636429" y="3372626"/>
                <a:ext cx="1332118" cy="1332000"/>
              </a:xfrm>
              <a:prstGeom prst="ellipse">
                <a:avLst/>
              </a:prstGeom>
              <a:solidFill>
                <a:schemeClr val="bg1">
                  <a:lumMod val="65000"/>
                  <a:alpha val="53000"/>
                </a:schemeClr>
              </a:solid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4" name="Freeform 63">
                <a:extLst>
                  <a:ext uri="{FF2B5EF4-FFF2-40B4-BE49-F238E27FC236}">
                    <a16:creationId xmlns:a16="http://schemas.microsoft.com/office/drawing/2014/main" id="{7779FF9F-2EBD-8E23-D742-15D445D7C3C4}"/>
                  </a:ext>
                </a:extLst>
              </p:cNvPr>
              <p:cNvSpPr/>
              <p:nvPr/>
            </p:nvSpPr>
            <p:spPr>
              <a:xfrm>
                <a:off x="5732053" y="3624670"/>
                <a:ext cx="1202348" cy="1041254"/>
              </a:xfrm>
              <a:custGeom>
                <a:avLst/>
                <a:gdLst>
                  <a:gd name="connsiteX0" fmla="*/ 786171 w 1270125"/>
                  <a:gd name="connsiteY0" fmla="*/ 0 h 1117617"/>
                  <a:gd name="connsiteX1" fmla="*/ 1139133 w 1270125"/>
                  <a:gd name="connsiteY1" fmla="*/ 58357 h 1117617"/>
                  <a:gd name="connsiteX2" fmla="*/ 1156373 w 1270125"/>
                  <a:gd name="connsiteY2" fmla="*/ 79250 h 1117617"/>
                  <a:gd name="connsiteX3" fmla="*/ 1270125 w 1270125"/>
                  <a:gd name="connsiteY3" fmla="*/ 451617 h 1117617"/>
                  <a:gd name="connsiteX4" fmla="*/ 604066 w 1270125"/>
                  <a:gd name="connsiteY4" fmla="*/ 1117617 h 1117617"/>
                  <a:gd name="connsiteX5" fmla="*/ 51759 w 1270125"/>
                  <a:gd name="connsiteY5" fmla="*/ 823984 h 1117617"/>
                  <a:gd name="connsiteX6" fmla="*/ 0 w 1270125"/>
                  <a:gd name="connsiteY6" fmla="*/ 728632 h 1117617"/>
                  <a:gd name="connsiteX7" fmla="*/ 149622 w 1270125"/>
                  <a:gd name="connsiteY7" fmla="*/ 394668 h 1117617"/>
                  <a:gd name="connsiteX8" fmla="*/ 786171 w 1270125"/>
                  <a:gd name="connsiteY8" fmla="*/ 0 h 111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70125" h="1117617">
                    <a:moveTo>
                      <a:pt x="786171" y="0"/>
                    </a:moveTo>
                    <a:lnTo>
                      <a:pt x="1139133" y="58357"/>
                    </a:lnTo>
                    <a:lnTo>
                      <a:pt x="1156373" y="79250"/>
                    </a:lnTo>
                    <a:cubicBezTo>
                      <a:pt x="1228190" y="185544"/>
                      <a:pt x="1270125" y="313684"/>
                      <a:pt x="1270125" y="451617"/>
                    </a:cubicBezTo>
                    <a:cubicBezTo>
                      <a:pt x="1270125" y="819439"/>
                      <a:pt x="971920" y="1117617"/>
                      <a:pt x="604066" y="1117617"/>
                    </a:cubicBezTo>
                    <a:cubicBezTo>
                      <a:pt x="374157" y="1117617"/>
                      <a:pt x="171455" y="1001141"/>
                      <a:pt x="51759" y="823984"/>
                    </a:cubicBezTo>
                    <a:lnTo>
                      <a:pt x="0" y="728632"/>
                    </a:lnTo>
                    <a:lnTo>
                      <a:pt x="149622" y="394668"/>
                    </a:lnTo>
                    <a:lnTo>
                      <a:pt x="786171" y="0"/>
                    </a:lnTo>
                    <a:close/>
                  </a:path>
                </a:pathLst>
              </a:custGeom>
              <a:solidFill>
                <a:srgbClr val="865A4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AU"/>
              </a:p>
            </p:txBody>
          </p:sp>
          <p:sp>
            <p:nvSpPr>
              <p:cNvPr id="65" name="Freeform 64">
                <a:extLst>
                  <a:ext uri="{FF2B5EF4-FFF2-40B4-BE49-F238E27FC236}">
                    <a16:creationId xmlns:a16="http://schemas.microsoft.com/office/drawing/2014/main" id="{78E24559-D504-3D9B-F2DC-47574C1638EB}"/>
                  </a:ext>
                </a:extLst>
              </p:cNvPr>
              <p:cNvSpPr/>
              <p:nvPr/>
            </p:nvSpPr>
            <p:spPr>
              <a:xfrm>
                <a:off x="6065527" y="3642389"/>
                <a:ext cx="771027" cy="1022727"/>
              </a:xfrm>
              <a:custGeom>
                <a:avLst/>
                <a:gdLst>
                  <a:gd name="connsiteX0" fmla="*/ 411002 w 771027"/>
                  <a:gd name="connsiteY0" fmla="*/ 0 h 1022727"/>
                  <a:gd name="connsiteX1" fmla="*/ 117884 w 771027"/>
                  <a:gd name="connsiteY1" fmla="*/ 178420 h 1022727"/>
                  <a:gd name="connsiteX2" fmla="*/ 137001 w 771027"/>
                  <a:gd name="connsiteY2" fmla="*/ 318607 h 1022727"/>
                  <a:gd name="connsiteX3" fmla="*/ 0 w 771027"/>
                  <a:gd name="connsiteY3" fmla="*/ 532073 h 1022727"/>
                  <a:gd name="connsiteX4" fmla="*/ 108326 w 771027"/>
                  <a:gd name="connsiteY4" fmla="*/ 726423 h 1022727"/>
                  <a:gd name="connsiteX5" fmla="*/ 130628 w 771027"/>
                  <a:gd name="connsiteY5" fmla="*/ 904842 h 1022727"/>
                  <a:gd name="connsiteX6" fmla="*/ 130628 w 771027"/>
                  <a:gd name="connsiteY6" fmla="*/ 987680 h 1022727"/>
                  <a:gd name="connsiteX7" fmla="*/ 254885 w 771027"/>
                  <a:gd name="connsiteY7" fmla="*/ 1022727 h 1022727"/>
                  <a:gd name="connsiteX8" fmla="*/ 446049 w 771027"/>
                  <a:gd name="connsiteY8" fmla="*/ 978122 h 1022727"/>
                  <a:gd name="connsiteX9" fmla="*/ 554375 w 771027"/>
                  <a:gd name="connsiteY9" fmla="*/ 904842 h 1022727"/>
                  <a:gd name="connsiteX10" fmla="*/ 685003 w 771027"/>
                  <a:gd name="connsiteY10" fmla="*/ 802888 h 1022727"/>
                  <a:gd name="connsiteX11" fmla="*/ 767841 w 771027"/>
                  <a:gd name="connsiteY11" fmla="*/ 659515 h 1022727"/>
                  <a:gd name="connsiteX12" fmla="*/ 771027 w 771027"/>
                  <a:gd name="connsiteY12" fmla="*/ 528887 h 1022727"/>
                  <a:gd name="connsiteX13" fmla="*/ 669073 w 771027"/>
                  <a:gd name="connsiteY13" fmla="*/ 433305 h 1022727"/>
                  <a:gd name="connsiteX14" fmla="*/ 557561 w 771027"/>
                  <a:gd name="connsiteY14" fmla="*/ 274002 h 1022727"/>
                  <a:gd name="connsiteX15" fmla="*/ 446049 w 771027"/>
                  <a:gd name="connsiteY15" fmla="*/ 156117 h 1022727"/>
                  <a:gd name="connsiteX16" fmla="*/ 411002 w 771027"/>
                  <a:gd name="connsiteY16" fmla="*/ 0 h 1022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1027" h="1022727">
                    <a:moveTo>
                      <a:pt x="411002" y="0"/>
                    </a:moveTo>
                    <a:lnTo>
                      <a:pt x="117884" y="178420"/>
                    </a:lnTo>
                    <a:lnTo>
                      <a:pt x="137001" y="318607"/>
                    </a:lnTo>
                    <a:lnTo>
                      <a:pt x="0" y="532073"/>
                    </a:lnTo>
                    <a:lnTo>
                      <a:pt x="108326" y="726423"/>
                    </a:lnTo>
                    <a:lnTo>
                      <a:pt x="130628" y="904842"/>
                    </a:lnTo>
                    <a:lnTo>
                      <a:pt x="130628" y="987680"/>
                    </a:lnTo>
                    <a:lnTo>
                      <a:pt x="254885" y="1022727"/>
                    </a:lnTo>
                    <a:lnTo>
                      <a:pt x="446049" y="978122"/>
                    </a:lnTo>
                    <a:lnTo>
                      <a:pt x="554375" y="904842"/>
                    </a:lnTo>
                    <a:lnTo>
                      <a:pt x="685003" y="802888"/>
                    </a:lnTo>
                    <a:lnTo>
                      <a:pt x="767841" y="659515"/>
                    </a:lnTo>
                    <a:lnTo>
                      <a:pt x="771027" y="528887"/>
                    </a:lnTo>
                    <a:lnTo>
                      <a:pt x="669073" y="433305"/>
                    </a:lnTo>
                    <a:lnTo>
                      <a:pt x="557561" y="274002"/>
                    </a:lnTo>
                    <a:lnTo>
                      <a:pt x="446049" y="156117"/>
                    </a:lnTo>
                    <a:lnTo>
                      <a:pt x="411002" y="0"/>
                    </a:lnTo>
                    <a:close/>
                  </a:path>
                </a:pathLst>
              </a:custGeom>
              <a:solidFill>
                <a:srgbClr val="724914">
                  <a:alpha val="6114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6" name="Graphic 65" descr="Germ with solid fill">
                <a:extLst>
                  <a:ext uri="{FF2B5EF4-FFF2-40B4-BE49-F238E27FC236}">
                    <a16:creationId xmlns:a16="http://schemas.microsoft.com/office/drawing/2014/main" id="{C9077EB9-FEC4-C5EF-EA72-FCBBB614C4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06789" y="3967595"/>
                <a:ext cx="296539" cy="296539"/>
              </a:xfrm>
              <a:prstGeom prst="rect">
                <a:avLst/>
              </a:prstGeom>
            </p:spPr>
          </p:pic>
          <p:pic>
            <p:nvPicPr>
              <p:cNvPr id="67" name="Graphic 66" descr="Germ with solid fill">
                <a:extLst>
                  <a:ext uri="{FF2B5EF4-FFF2-40B4-BE49-F238E27FC236}">
                    <a16:creationId xmlns:a16="http://schemas.microsoft.com/office/drawing/2014/main" id="{9746A44F-D7BA-B4AA-61C7-D6A9CF569E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4761477">
                <a:off x="6256386" y="4050320"/>
                <a:ext cx="165745" cy="165745"/>
              </a:xfrm>
              <a:prstGeom prst="rect">
                <a:avLst/>
              </a:prstGeom>
            </p:spPr>
          </p:pic>
          <p:pic>
            <p:nvPicPr>
              <p:cNvPr id="68" name="Graphic 67" descr="Germ with solid fill">
                <a:extLst>
                  <a:ext uri="{FF2B5EF4-FFF2-40B4-BE49-F238E27FC236}">
                    <a16:creationId xmlns:a16="http://schemas.microsoft.com/office/drawing/2014/main" id="{EE000E2D-A2F1-7FA6-185A-028255B1D7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705882">
                <a:off x="6171598" y="4200240"/>
                <a:ext cx="165745" cy="165745"/>
              </a:xfrm>
              <a:prstGeom prst="rect">
                <a:avLst/>
              </a:prstGeom>
            </p:spPr>
          </p:pic>
          <p:pic>
            <p:nvPicPr>
              <p:cNvPr id="69" name="Graphic 68" descr="Germ with solid fill">
                <a:extLst>
                  <a:ext uri="{FF2B5EF4-FFF2-40B4-BE49-F238E27FC236}">
                    <a16:creationId xmlns:a16="http://schemas.microsoft.com/office/drawing/2014/main" id="{EF62CECC-2189-6280-C571-95DE8A2275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8705882">
                <a:off x="6389796" y="4433990"/>
                <a:ext cx="99450" cy="114217"/>
              </a:xfrm>
              <a:prstGeom prst="rect">
                <a:avLst/>
              </a:prstGeom>
            </p:spPr>
          </p:pic>
          <p:pic>
            <p:nvPicPr>
              <p:cNvPr id="70" name="Graphic 69" descr="Germ with solid fill">
                <a:extLst>
                  <a:ext uri="{FF2B5EF4-FFF2-40B4-BE49-F238E27FC236}">
                    <a16:creationId xmlns:a16="http://schemas.microsoft.com/office/drawing/2014/main" id="{1EEEEE1B-8F5C-FDFD-588D-1EA3E0F298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55687" y="4225174"/>
                <a:ext cx="214571" cy="214571"/>
              </a:xfrm>
              <a:prstGeom prst="rect">
                <a:avLst/>
              </a:prstGeom>
            </p:spPr>
          </p:pic>
          <p:pic>
            <p:nvPicPr>
              <p:cNvPr id="71" name="Graphic 70" descr="Germ with solid fill">
                <a:extLst>
                  <a:ext uri="{FF2B5EF4-FFF2-40B4-BE49-F238E27FC236}">
                    <a16:creationId xmlns:a16="http://schemas.microsoft.com/office/drawing/2014/main" id="{F504D05B-CC2C-9DD4-C876-39AF7B80A2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34225" y="4232281"/>
                <a:ext cx="214852" cy="214852"/>
              </a:xfrm>
              <a:prstGeom prst="rect">
                <a:avLst/>
              </a:prstGeom>
            </p:spPr>
          </p:pic>
          <p:pic>
            <p:nvPicPr>
              <p:cNvPr id="72" name="Graphic 71" descr="Germ with solid fill">
                <a:extLst>
                  <a:ext uri="{FF2B5EF4-FFF2-40B4-BE49-F238E27FC236}">
                    <a16:creationId xmlns:a16="http://schemas.microsoft.com/office/drawing/2014/main" id="{36EFB81B-7F3A-16C2-4ACA-10AA60420B6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0441967">
                <a:off x="6213077" y="3926580"/>
                <a:ext cx="128480" cy="128480"/>
              </a:xfrm>
              <a:prstGeom prst="rect">
                <a:avLst/>
              </a:prstGeom>
            </p:spPr>
          </p:pic>
          <p:pic>
            <p:nvPicPr>
              <p:cNvPr id="73" name="Graphic 72" descr="Germ with solid fill">
                <a:extLst>
                  <a:ext uri="{FF2B5EF4-FFF2-40B4-BE49-F238E27FC236}">
                    <a16:creationId xmlns:a16="http://schemas.microsoft.com/office/drawing/2014/main" id="{6A82DAD4-C763-0A0C-DC1F-1F87947D1C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33227" y="3815585"/>
                <a:ext cx="214852" cy="214852"/>
              </a:xfrm>
              <a:prstGeom prst="rect">
                <a:avLst/>
              </a:prstGeom>
            </p:spPr>
          </p:pic>
          <p:pic>
            <p:nvPicPr>
              <p:cNvPr id="74" name="Graphic 73" descr="Germ with solid fill">
                <a:extLst>
                  <a:ext uri="{FF2B5EF4-FFF2-40B4-BE49-F238E27FC236}">
                    <a16:creationId xmlns:a16="http://schemas.microsoft.com/office/drawing/2014/main" id="{692AA2F9-BD89-1B31-DD71-8BF35197A62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6017295">
                <a:off x="6232839" y="4403089"/>
                <a:ext cx="140535" cy="140535"/>
              </a:xfrm>
              <a:prstGeom prst="rect">
                <a:avLst/>
              </a:prstGeom>
            </p:spPr>
          </p:pic>
        </p:grpSp>
        <p:cxnSp>
          <p:nvCxnSpPr>
            <p:cNvPr id="75" name="Straight Connector 74">
              <a:extLst>
                <a:ext uri="{FF2B5EF4-FFF2-40B4-BE49-F238E27FC236}">
                  <a16:creationId xmlns:a16="http://schemas.microsoft.com/office/drawing/2014/main" id="{CD2C2548-0B58-40A6-173C-CE13134ED904}"/>
                </a:ext>
              </a:extLst>
            </p:cNvPr>
            <p:cNvCxnSpPr>
              <a:cxnSpLocks/>
              <a:stCxn id="63" idx="7"/>
            </p:cNvCxnSpPr>
            <p:nvPr/>
          </p:nvCxnSpPr>
          <p:spPr>
            <a:xfrm>
              <a:off x="6285816" y="4113718"/>
              <a:ext cx="1761045" cy="177610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075FD82-4B89-FDD4-71A0-3ABD261F6803}"/>
                </a:ext>
              </a:extLst>
            </p:cNvPr>
            <p:cNvCxnSpPr>
              <a:cxnSpLocks/>
              <a:endCxn id="85" idx="4"/>
            </p:cNvCxnSpPr>
            <p:nvPr/>
          </p:nvCxnSpPr>
          <p:spPr>
            <a:xfrm>
              <a:off x="5649810" y="5226985"/>
              <a:ext cx="2396274" cy="744635"/>
            </a:xfrm>
            <a:prstGeom prst="line">
              <a:avLst/>
            </a:prstGeom>
            <a:ln w="2857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A0B28504-5488-ABCC-10E3-F478CD934273}"/>
                </a:ext>
              </a:extLst>
            </p:cNvPr>
            <p:cNvSpPr/>
            <p:nvPr/>
          </p:nvSpPr>
          <p:spPr>
            <a:xfrm>
              <a:off x="8010084" y="5899620"/>
              <a:ext cx="72000" cy="72000"/>
            </a:xfrm>
            <a:prstGeom prst="ellipse">
              <a:avLst/>
            </a:prstGeom>
            <a:solidFill>
              <a:schemeClr val="bg1">
                <a:lumMod val="65000"/>
                <a:alpha val="53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92" name="Freeform 91">
            <a:extLst>
              <a:ext uri="{FF2B5EF4-FFF2-40B4-BE49-F238E27FC236}">
                <a16:creationId xmlns:a16="http://schemas.microsoft.com/office/drawing/2014/main" id="{67D70A11-904A-4C8C-46FC-FCCB0289C615}"/>
              </a:ext>
            </a:extLst>
          </p:cNvPr>
          <p:cNvSpPr/>
          <p:nvPr/>
        </p:nvSpPr>
        <p:spPr>
          <a:xfrm>
            <a:off x="-4665" y="-65612"/>
            <a:ext cx="12036911" cy="7280144"/>
          </a:xfrm>
          <a:custGeom>
            <a:avLst/>
            <a:gdLst>
              <a:gd name="connsiteX0" fmla="*/ 46570 w 12036911"/>
              <a:gd name="connsiteY0" fmla="*/ 414338 h 1906040"/>
              <a:gd name="connsiteX1" fmla="*/ 732370 w 12036911"/>
              <a:gd name="connsiteY1" fmla="*/ 71438 h 1906040"/>
              <a:gd name="connsiteX2" fmla="*/ 2275420 w 12036911"/>
              <a:gd name="connsiteY2" fmla="*/ 142875 h 1906040"/>
              <a:gd name="connsiteX3" fmla="*/ 3275545 w 12036911"/>
              <a:gd name="connsiteY3" fmla="*/ 14288 h 1906040"/>
              <a:gd name="connsiteX4" fmla="*/ 4432832 w 12036911"/>
              <a:gd name="connsiteY4" fmla="*/ 171450 h 1906040"/>
              <a:gd name="connsiteX5" fmla="*/ 5747282 w 12036911"/>
              <a:gd name="connsiteY5" fmla="*/ 314325 h 1906040"/>
              <a:gd name="connsiteX6" fmla="*/ 7004582 w 12036911"/>
              <a:gd name="connsiteY6" fmla="*/ 142875 h 1906040"/>
              <a:gd name="connsiteX7" fmla="*/ 7833257 w 12036911"/>
              <a:gd name="connsiteY7" fmla="*/ 0 h 1906040"/>
              <a:gd name="connsiteX8" fmla="*/ 9304870 w 12036911"/>
              <a:gd name="connsiteY8" fmla="*/ 142875 h 1906040"/>
              <a:gd name="connsiteX9" fmla="*/ 10004957 w 12036911"/>
              <a:gd name="connsiteY9" fmla="*/ 14288 h 1906040"/>
              <a:gd name="connsiteX10" fmla="*/ 11162245 w 12036911"/>
              <a:gd name="connsiteY10" fmla="*/ 128588 h 1906040"/>
              <a:gd name="connsiteX11" fmla="*/ 11819470 w 12036911"/>
              <a:gd name="connsiteY11" fmla="*/ 85725 h 1906040"/>
              <a:gd name="connsiteX12" fmla="*/ 12033782 w 12036911"/>
              <a:gd name="connsiteY12" fmla="*/ 900113 h 1906040"/>
              <a:gd name="connsiteX13" fmla="*/ 11690882 w 12036911"/>
              <a:gd name="connsiteY13" fmla="*/ 1128713 h 1906040"/>
              <a:gd name="connsiteX14" fmla="*/ 11447995 w 12036911"/>
              <a:gd name="connsiteY14" fmla="*/ 1071563 h 1906040"/>
              <a:gd name="connsiteX15" fmla="*/ 11019370 w 12036911"/>
              <a:gd name="connsiteY15" fmla="*/ 1528763 h 1906040"/>
              <a:gd name="connsiteX16" fmla="*/ 9904945 w 12036911"/>
              <a:gd name="connsiteY16" fmla="*/ 1900238 h 1906040"/>
              <a:gd name="connsiteX17" fmla="*/ 9204857 w 12036911"/>
              <a:gd name="connsiteY17" fmla="*/ 1700213 h 1906040"/>
              <a:gd name="connsiteX18" fmla="*/ 8519057 w 12036911"/>
              <a:gd name="connsiteY18" fmla="*/ 1000125 h 1906040"/>
              <a:gd name="connsiteX19" fmla="*/ 7476070 w 12036911"/>
              <a:gd name="connsiteY19" fmla="*/ 1243013 h 1906040"/>
              <a:gd name="connsiteX20" fmla="*/ 6790270 w 12036911"/>
              <a:gd name="connsiteY20" fmla="*/ 1557338 h 1906040"/>
              <a:gd name="connsiteX21" fmla="*/ 5990170 w 12036911"/>
              <a:gd name="connsiteY21" fmla="*/ 1600200 h 1906040"/>
              <a:gd name="connsiteX22" fmla="*/ 4618570 w 12036911"/>
              <a:gd name="connsiteY22" fmla="*/ 1828800 h 1906040"/>
              <a:gd name="connsiteX23" fmla="*/ 3618445 w 12036911"/>
              <a:gd name="connsiteY23" fmla="*/ 1514475 h 1906040"/>
              <a:gd name="connsiteX24" fmla="*/ 2946932 w 12036911"/>
              <a:gd name="connsiteY24" fmla="*/ 1314450 h 1906040"/>
              <a:gd name="connsiteX25" fmla="*/ 2146832 w 12036911"/>
              <a:gd name="connsiteY25" fmla="*/ 1485900 h 1906040"/>
              <a:gd name="connsiteX26" fmla="*/ 846670 w 12036911"/>
              <a:gd name="connsiteY26" fmla="*/ 1800225 h 1906040"/>
              <a:gd name="connsiteX27" fmla="*/ 146582 w 12036911"/>
              <a:gd name="connsiteY27" fmla="*/ 1700213 h 1906040"/>
              <a:gd name="connsiteX28" fmla="*/ 46570 w 12036911"/>
              <a:gd name="connsiteY28" fmla="*/ 414338 h 1906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2036911" h="1906040">
                <a:moveTo>
                  <a:pt x="46570" y="414338"/>
                </a:moveTo>
                <a:cubicBezTo>
                  <a:pt x="144201" y="142876"/>
                  <a:pt x="360895" y="116682"/>
                  <a:pt x="732370" y="71438"/>
                </a:cubicBezTo>
                <a:cubicBezTo>
                  <a:pt x="1103845" y="26194"/>
                  <a:pt x="1851558" y="152400"/>
                  <a:pt x="2275420" y="142875"/>
                </a:cubicBezTo>
                <a:cubicBezTo>
                  <a:pt x="2699282" y="133350"/>
                  <a:pt x="2915976" y="9526"/>
                  <a:pt x="3275545" y="14288"/>
                </a:cubicBezTo>
                <a:cubicBezTo>
                  <a:pt x="3635114" y="19050"/>
                  <a:pt x="4020876" y="121444"/>
                  <a:pt x="4432832" y="171450"/>
                </a:cubicBezTo>
                <a:cubicBezTo>
                  <a:pt x="4844788" y="221456"/>
                  <a:pt x="5318657" y="319087"/>
                  <a:pt x="5747282" y="314325"/>
                </a:cubicBezTo>
                <a:cubicBezTo>
                  <a:pt x="6175907" y="309563"/>
                  <a:pt x="6656920" y="195262"/>
                  <a:pt x="7004582" y="142875"/>
                </a:cubicBezTo>
                <a:cubicBezTo>
                  <a:pt x="7352245" y="90487"/>
                  <a:pt x="7449876" y="0"/>
                  <a:pt x="7833257" y="0"/>
                </a:cubicBezTo>
                <a:cubicBezTo>
                  <a:pt x="8216638" y="0"/>
                  <a:pt x="8942920" y="140494"/>
                  <a:pt x="9304870" y="142875"/>
                </a:cubicBezTo>
                <a:cubicBezTo>
                  <a:pt x="9666820" y="145256"/>
                  <a:pt x="9695395" y="16669"/>
                  <a:pt x="10004957" y="14288"/>
                </a:cubicBezTo>
                <a:cubicBezTo>
                  <a:pt x="10314519" y="11907"/>
                  <a:pt x="10859826" y="116682"/>
                  <a:pt x="11162245" y="128588"/>
                </a:cubicBezTo>
                <a:cubicBezTo>
                  <a:pt x="11464664" y="140494"/>
                  <a:pt x="11674214" y="-42863"/>
                  <a:pt x="11819470" y="85725"/>
                </a:cubicBezTo>
                <a:cubicBezTo>
                  <a:pt x="11964726" y="214312"/>
                  <a:pt x="12055213" y="726282"/>
                  <a:pt x="12033782" y="900113"/>
                </a:cubicBezTo>
                <a:cubicBezTo>
                  <a:pt x="12012351" y="1073944"/>
                  <a:pt x="11788513" y="1100138"/>
                  <a:pt x="11690882" y="1128713"/>
                </a:cubicBezTo>
                <a:cubicBezTo>
                  <a:pt x="11593251" y="1157288"/>
                  <a:pt x="11559914" y="1004888"/>
                  <a:pt x="11447995" y="1071563"/>
                </a:cubicBezTo>
                <a:cubicBezTo>
                  <a:pt x="11336076" y="1138238"/>
                  <a:pt x="11276545" y="1390651"/>
                  <a:pt x="11019370" y="1528763"/>
                </a:cubicBezTo>
                <a:cubicBezTo>
                  <a:pt x="10762195" y="1666875"/>
                  <a:pt x="10207364" y="1871663"/>
                  <a:pt x="9904945" y="1900238"/>
                </a:cubicBezTo>
                <a:cubicBezTo>
                  <a:pt x="9602526" y="1928813"/>
                  <a:pt x="9435838" y="1850232"/>
                  <a:pt x="9204857" y="1700213"/>
                </a:cubicBezTo>
                <a:cubicBezTo>
                  <a:pt x="8973876" y="1550194"/>
                  <a:pt x="8807188" y="1076325"/>
                  <a:pt x="8519057" y="1000125"/>
                </a:cubicBezTo>
                <a:cubicBezTo>
                  <a:pt x="8230926" y="923925"/>
                  <a:pt x="7764201" y="1150144"/>
                  <a:pt x="7476070" y="1243013"/>
                </a:cubicBezTo>
                <a:cubicBezTo>
                  <a:pt x="7187939" y="1335882"/>
                  <a:pt x="7037920" y="1497807"/>
                  <a:pt x="6790270" y="1557338"/>
                </a:cubicBezTo>
                <a:cubicBezTo>
                  <a:pt x="6542620" y="1616869"/>
                  <a:pt x="6352120" y="1554956"/>
                  <a:pt x="5990170" y="1600200"/>
                </a:cubicBezTo>
                <a:cubicBezTo>
                  <a:pt x="5628220" y="1645444"/>
                  <a:pt x="5013857" y="1843087"/>
                  <a:pt x="4618570" y="1828800"/>
                </a:cubicBezTo>
                <a:cubicBezTo>
                  <a:pt x="4223283" y="1814513"/>
                  <a:pt x="3618445" y="1514475"/>
                  <a:pt x="3618445" y="1514475"/>
                </a:cubicBezTo>
                <a:cubicBezTo>
                  <a:pt x="3339839" y="1428750"/>
                  <a:pt x="3192201" y="1319212"/>
                  <a:pt x="2946932" y="1314450"/>
                </a:cubicBezTo>
                <a:cubicBezTo>
                  <a:pt x="2701663" y="1309688"/>
                  <a:pt x="2496876" y="1404938"/>
                  <a:pt x="2146832" y="1485900"/>
                </a:cubicBezTo>
                <a:cubicBezTo>
                  <a:pt x="1796788" y="1566863"/>
                  <a:pt x="1180045" y="1764506"/>
                  <a:pt x="846670" y="1800225"/>
                </a:cubicBezTo>
                <a:cubicBezTo>
                  <a:pt x="513295" y="1835944"/>
                  <a:pt x="277551" y="1933575"/>
                  <a:pt x="146582" y="1700213"/>
                </a:cubicBezTo>
                <a:cubicBezTo>
                  <a:pt x="15613" y="1466851"/>
                  <a:pt x="-51061" y="685800"/>
                  <a:pt x="46570" y="414338"/>
                </a:cubicBezTo>
                <a:close/>
              </a:path>
            </a:pathLst>
          </a:custGeom>
          <a:gradFill flip="none" rotWithShape="1">
            <a:gsLst>
              <a:gs pos="83000">
                <a:schemeClr val="bg1">
                  <a:lumMod val="85000"/>
                  <a:alpha val="0"/>
                </a:schemeClr>
              </a:gs>
              <a:gs pos="3000">
                <a:schemeClr val="bg1">
                  <a:lumMod val="85000"/>
                  <a:alpha val="2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5" name="Picture 104">
            <a:extLst>
              <a:ext uri="{FF2B5EF4-FFF2-40B4-BE49-F238E27FC236}">
                <a16:creationId xmlns:a16="http://schemas.microsoft.com/office/drawing/2014/main" id="{C279EECA-39E8-4A29-C016-E57C4767358A}"/>
              </a:ext>
            </a:extLst>
          </p:cNvPr>
          <p:cNvPicPr>
            <a:picLocks noChangeAspect="1"/>
          </p:cNvPicPr>
          <p:nvPr/>
        </p:nvPicPr>
        <p:blipFill>
          <a:blip r:embed="rId14"/>
          <a:stretch>
            <a:fillRect/>
          </a:stretch>
        </p:blipFill>
        <p:spPr>
          <a:xfrm>
            <a:off x="-34257" y="1859163"/>
            <a:ext cx="2332276" cy="3509919"/>
          </a:xfrm>
          <a:prstGeom prst="rect">
            <a:avLst/>
          </a:prstGeom>
        </p:spPr>
      </p:pic>
      <p:grpSp>
        <p:nvGrpSpPr>
          <p:cNvPr id="26" name="Group 25">
            <a:extLst>
              <a:ext uri="{FF2B5EF4-FFF2-40B4-BE49-F238E27FC236}">
                <a16:creationId xmlns:a16="http://schemas.microsoft.com/office/drawing/2014/main" id="{0A72A46C-B03B-C52D-0A48-4A98EF435224}"/>
              </a:ext>
            </a:extLst>
          </p:cNvPr>
          <p:cNvGrpSpPr/>
          <p:nvPr/>
        </p:nvGrpSpPr>
        <p:grpSpPr>
          <a:xfrm>
            <a:off x="2752730" y="1305302"/>
            <a:ext cx="3296749" cy="5126273"/>
            <a:chOff x="3454190" y="501691"/>
            <a:chExt cx="3296749" cy="5126273"/>
          </a:xfrm>
        </p:grpSpPr>
        <p:sp>
          <p:nvSpPr>
            <p:cNvPr id="25" name="Freeform 24">
              <a:extLst>
                <a:ext uri="{FF2B5EF4-FFF2-40B4-BE49-F238E27FC236}">
                  <a16:creationId xmlns:a16="http://schemas.microsoft.com/office/drawing/2014/main" id="{EC23BA36-F6DE-C871-77B8-39474B27C473}"/>
                </a:ext>
              </a:extLst>
            </p:cNvPr>
            <p:cNvSpPr/>
            <p:nvPr/>
          </p:nvSpPr>
          <p:spPr>
            <a:xfrm rot="47898" flipH="1">
              <a:off x="3454190" y="1161028"/>
              <a:ext cx="3028334" cy="4466936"/>
            </a:xfrm>
            <a:custGeom>
              <a:avLst/>
              <a:gdLst>
                <a:gd name="connsiteX0" fmla="*/ 3245710 w 3670437"/>
                <a:gd name="connsiteY0" fmla="*/ 5981125 h 6093508"/>
                <a:gd name="connsiteX1" fmla="*/ 2940910 w 3670437"/>
                <a:gd name="connsiteY1" fmla="*/ 5839611 h 6093508"/>
                <a:gd name="connsiteX2" fmla="*/ 2832053 w 3670437"/>
                <a:gd name="connsiteY2" fmla="*/ 5338868 h 6093508"/>
                <a:gd name="connsiteX3" fmla="*/ 2897368 w 3670437"/>
                <a:gd name="connsiteY3" fmla="*/ 4565982 h 6093508"/>
                <a:gd name="connsiteX4" fmla="*/ 2418396 w 3670437"/>
                <a:gd name="connsiteY4" fmla="*/ 3499182 h 6093508"/>
                <a:gd name="connsiteX5" fmla="*/ 1732596 w 3670437"/>
                <a:gd name="connsiteY5" fmla="*/ 3009325 h 6093508"/>
                <a:gd name="connsiteX6" fmla="*/ 1460453 w 3670437"/>
                <a:gd name="connsiteY6" fmla="*/ 1877211 h 6093508"/>
                <a:gd name="connsiteX7" fmla="*/ 437196 w 3670437"/>
                <a:gd name="connsiteY7" fmla="*/ 1049896 h 6093508"/>
                <a:gd name="connsiteX8" fmla="*/ 1768 w 3670437"/>
                <a:gd name="connsiteY8" fmla="*/ 331439 h 6093508"/>
                <a:gd name="connsiteX9" fmla="*/ 578710 w 3670437"/>
                <a:gd name="connsiteY9" fmla="*/ 4868 h 6093508"/>
                <a:gd name="connsiteX10" fmla="*/ 1547539 w 3670437"/>
                <a:gd name="connsiteY10" fmla="*/ 135496 h 6093508"/>
                <a:gd name="connsiteX11" fmla="*/ 1939425 w 3670437"/>
                <a:gd name="connsiteY11" fmla="*/ 135496 h 6093508"/>
                <a:gd name="connsiteX12" fmla="*/ 2810282 w 3670437"/>
                <a:gd name="connsiteY12" fmla="*/ 429411 h 6093508"/>
                <a:gd name="connsiteX13" fmla="*/ 2864710 w 3670437"/>
                <a:gd name="connsiteY13" fmla="*/ 1115211 h 6093508"/>
                <a:gd name="connsiteX14" fmla="*/ 3267482 w 3670437"/>
                <a:gd name="connsiteY14" fmla="*/ 1572411 h 6093508"/>
                <a:gd name="connsiteX15" fmla="*/ 3104196 w 3670437"/>
                <a:gd name="connsiteY15" fmla="*/ 2388839 h 6093508"/>
                <a:gd name="connsiteX16" fmla="*/ 3670253 w 3670437"/>
                <a:gd name="connsiteY16" fmla="*/ 3031096 h 6093508"/>
                <a:gd name="connsiteX17" fmla="*/ 3169510 w 3670437"/>
                <a:gd name="connsiteY17" fmla="*/ 5240896 h 6093508"/>
                <a:gd name="connsiteX18" fmla="*/ 3452539 w 3670437"/>
                <a:gd name="connsiteY18" fmla="*/ 6046439 h 6093508"/>
                <a:gd name="connsiteX19" fmla="*/ 3245710 w 3670437"/>
                <a:gd name="connsiteY19" fmla="*/ 5981125 h 609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70437" h="6093508">
                  <a:moveTo>
                    <a:pt x="3245710" y="5981125"/>
                  </a:moveTo>
                  <a:cubicBezTo>
                    <a:pt x="3160439" y="5946654"/>
                    <a:pt x="3009853" y="5946654"/>
                    <a:pt x="2940910" y="5839611"/>
                  </a:cubicBezTo>
                  <a:cubicBezTo>
                    <a:pt x="2871967" y="5732568"/>
                    <a:pt x="2839310" y="5551139"/>
                    <a:pt x="2832053" y="5338868"/>
                  </a:cubicBezTo>
                  <a:cubicBezTo>
                    <a:pt x="2824796" y="5126597"/>
                    <a:pt x="2966311" y="4872596"/>
                    <a:pt x="2897368" y="4565982"/>
                  </a:cubicBezTo>
                  <a:cubicBezTo>
                    <a:pt x="2828425" y="4259368"/>
                    <a:pt x="2612525" y="3758625"/>
                    <a:pt x="2418396" y="3499182"/>
                  </a:cubicBezTo>
                  <a:cubicBezTo>
                    <a:pt x="2224267" y="3239739"/>
                    <a:pt x="1892253" y="3279653"/>
                    <a:pt x="1732596" y="3009325"/>
                  </a:cubicBezTo>
                  <a:cubicBezTo>
                    <a:pt x="1572939" y="2738996"/>
                    <a:pt x="1676353" y="2203782"/>
                    <a:pt x="1460453" y="1877211"/>
                  </a:cubicBezTo>
                  <a:cubicBezTo>
                    <a:pt x="1244553" y="1550640"/>
                    <a:pt x="680310" y="1307525"/>
                    <a:pt x="437196" y="1049896"/>
                  </a:cubicBezTo>
                  <a:cubicBezTo>
                    <a:pt x="194082" y="792267"/>
                    <a:pt x="-21818" y="505610"/>
                    <a:pt x="1768" y="331439"/>
                  </a:cubicBezTo>
                  <a:cubicBezTo>
                    <a:pt x="25354" y="157268"/>
                    <a:pt x="321082" y="37525"/>
                    <a:pt x="578710" y="4868"/>
                  </a:cubicBezTo>
                  <a:cubicBezTo>
                    <a:pt x="836338" y="-27789"/>
                    <a:pt x="1320753" y="113725"/>
                    <a:pt x="1547539" y="135496"/>
                  </a:cubicBezTo>
                  <a:cubicBezTo>
                    <a:pt x="1774325" y="157267"/>
                    <a:pt x="1728968" y="86510"/>
                    <a:pt x="1939425" y="135496"/>
                  </a:cubicBezTo>
                  <a:cubicBezTo>
                    <a:pt x="2149882" y="184482"/>
                    <a:pt x="2656068" y="266125"/>
                    <a:pt x="2810282" y="429411"/>
                  </a:cubicBezTo>
                  <a:cubicBezTo>
                    <a:pt x="2964496" y="592697"/>
                    <a:pt x="2788510" y="924711"/>
                    <a:pt x="2864710" y="1115211"/>
                  </a:cubicBezTo>
                  <a:cubicBezTo>
                    <a:pt x="2940910" y="1305711"/>
                    <a:pt x="3227568" y="1360140"/>
                    <a:pt x="3267482" y="1572411"/>
                  </a:cubicBezTo>
                  <a:cubicBezTo>
                    <a:pt x="3307396" y="1784682"/>
                    <a:pt x="3037067" y="2145725"/>
                    <a:pt x="3104196" y="2388839"/>
                  </a:cubicBezTo>
                  <a:cubicBezTo>
                    <a:pt x="3171324" y="2631953"/>
                    <a:pt x="3659367" y="2555753"/>
                    <a:pt x="3670253" y="3031096"/>
                  </a:cubicBezTo>
                  <a:cubicBezTo>
                    <a:pt x="3681139" y="3506439"/>
                    <a:pt x="3205796" y="4738339"/>
                    <a:pt x="3169510" y="5240896"/>
                  </a:cubicBezTo>
                  <a:cubicBezTo>
                    <a:pt x="3133224" y="5743453"/>
                    <a:pt x="3441653" y="5923068"/>
                    <a:pt x="3452539" y="6046439"/>
                  </a:cubicBezTo>
                  <a:cubicBezTo>
                    <a:pt x="3463425" y="6169810"/>
                    <a:pt x="3330981" y="6015596"/>
                    <a:pt x="3245710" y="5981125"/>
                  </a:cubicBezTo>
                  <a:close/>
                </a:path>
              </a:pathLst>
            </a:custGeom>
            <a:gradFill>
              <a:gsLst>
                <a:gs pos="84000">
                  <a:schemeClr val="bg1">
                    <a:lumMod val="85000"/>
                    <a:alpha val="0"/>
                  </a:schemeClr>
                </a:gs>
                <a:gs pos="25000">
                  <a:schemeClr val="bg1">
                    <a:lumMod val="85000"/>
                    <a:alpha val="2000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6" name="Freeform 105">
              <a:extLst>
                <a:ext uri="{FF2B5EF4-FFF2-40B4-BE49-F238E27FC236}">
                  <a16:creationId xmlns:a16="http://schemas.microsoft.com/office/drawing/2014/main" id="{763D6108-D20C-5B18-9447-F4AF834C10E1}"/>
                </a:ext>
              </a:extLst>
            </p:cNvPr>
            <p:cNvSpPr/>
            <p:nvPr/>
          </p:nvSpPr>
          <p:spPr>
            <a:xfrm>
              <a:off x="3569663" y="501691"/>
              <a:ext cx="3181276" cy="3618181"/>
            </a:xfrm>
            <a:custGeom>
              <a:avLst/>
              <a:gdLst>
                <a:gd name="connsiteX0" fmla="*/ 107188 w 3181276"/>
                <a:gd name="connsiteY0" fmla="*/ 3617922 h 3618181"/>
                <a:gd name="connsiteX1" fmla="*/ 1310 w 3181276"/>
                <a:gd name="connsiteY1" fmla="*/ 3290663 h 3618181"/>
                <a:gd name="connsiteX2" fmla="*/ 87937 w 3181276"/>
                <a:gd name="connsiteY2" fmla="*/ 2876776 h 3618181"/>
                <a:gd name="connsiteX3" fmla="*/ 569200 w 3181276"/>
                <a:gd name="connsiteY3" fmla="*/ 2578393 h 3618181"/>
                <a:gd name="connsiteX4" fmla="*/ 694329 w 3181276"/>
                <a:gd name="connsiteY4" fmla="*/ 1895000 h 3618181"/>
                <a:gd name="connsiteX5" fmla="*/ 1011962 w 3181276"/>
                <a:gd name="connsiteY5" fmla="*/ 1250107 h 3618181"/>
                <a:gd name="connsiteX6" fmla="*/ 1445099 w 3181276"/>
                <a:gd name="connsiteY6" fmla="*/ 749593 h 3618181"/>
                <a:gd name="connsiteX7" fmla="*/ 1753108 w 3181276"/>
                <a:gd name="connsiteY7" fmla="*/ 56574 h 3618181"/>
                <a:gd name="connsiteX8" fmla="*/ 2407625 w 3181276"/>
                <a:gd name="connsiteY8" fmla="*/ 133576 h 3618181"/>
                <a:gd name="connsiteX9" fmla="*/ 2879263 w 3181276"/>
                <a:gd name="connsiteY9" fmla="*/ 18073 h 3618181"/>
                <a:gd name="connsiteX10" fmla="*/ 3148771 w 3181276"/>
                <a:gd name="connsiteY10" fmla="*/ 585964 h 3618181"/>
                <a:gd name="connsiteX11" fmla="*/ 3052518 w 3181276"/>
                <a:gd name="connsiteY11" fmla="*/ 1115353 h 3618181"/>
                <a:gd name="connsiteX12" fmla="*/ 2041865 w 3181276"/>
                <a:gd name="connsiteY12" fmla="*/ 1298233 h 3618181"/>
                <a:gd name="connsiteX13" fmla="*/ 1319971 w 3181276"/>
                <a:gd name="connsiteY13" fmla="*/ 1644743 h 3618181"/>
                <a:gd name="connsiteX14" fmla="*/ 973461 w 3181276"/>
                <a:gd name="connsiteY14" fmla="*/ 2616894 h 3618181"/>
                <a:gd name="connsiteX15" fmla="*/ 501823 w 3181276"/>
                <a:gd name="connsiteY15" fmla="*/ 3001905 h 3618181"/>
                <a:gd name="connsiteX16" fmla="*/ 97562 w 3181276"/>
                <a:gd name="connsiteY16" fmla="*/ 3338789 h 3618181"/>
                <a:gd name="connsiteX17" fmla="*/ 107188 w 3181276"/>
                <a:gd name="connsiteY17" fmla="*/ 3617922 h 361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81276" h="3618181">
                  <a:moveTo>
                    <a:pt x="107188" y="3617922"/>
                  </a:moveTo>
                  <a:cubicBezTo>
                    <a:pt x="91146" y="3609901"/>
                    <a:pt x="4518" y="3414187"/>
                    <a:pt x="1310" y="3290663"/>
                  </a:cubicBezTo>
                  <a:cubicBezTo>
                    <a:pt x="-1899" y="3167139"/>
                    <a:pt x="-6711" y="2995488"/>
                    <a:pt x="87937" y="2876776"/>
                  </a:cubicBezTo>
                  <a:cubicBezTo>
                    <a:pt x="182585" y="2758064"/>
                    <a:pt x="468135" y="2742022"/>
                    <a:pt x="569200" y="2578393"/>
                  </a:cubicBezTo>
                  <a:cubicBezTo>
                    <a:pt x="670265" y="2414764"/>
                    <a:pt x="620535" y="2116381"/>
                    <a:pt x="694329" y="1895000"/>
                  </a:cubicBezTo>
                  <a:cubicBezTo>
                    <a:pt x="768123" y="1673619"/>
                    <a:pt x="886834" y="1441008"/>
                    <a:pt x="1011962" y="1250107"/>
                  </a:cubicBezTo>
                  <a:cubicBezTo>
                    <a:pt x="1137090" y="1059206"/>
                    <a:pt x="1321575" y="948515"/>
                    <a:pt x="1445099" y="749593"/>
                  </a:cubicBezTo>
                  <a:cubicBezTo>
                    <a:pt x="1568623" y="550671"/>
                    <a:pt x="1592687" y="159244"/>
                    <a:pt x="1753108" y="56574"/>
                  </a:cubicBezTo>
                  <a:cubicBezTo>
                    <a:pt x="1913529" y="-46096"/>
                    <a:pt x="2219933" y="139993"/>
                    <a:pt x="2407625" y="133576"/>
                  </a:cubicBezTo>
                  <a:cubicBezTo>
                    <a:pt x="2595317" y="127159"/>
                    <a:pt x="2755739" y="-57325"/>
                    <a:pt x="2879263" y="18073"/>
                  </a:cubicBezTo>
                  <a:cubicBezTo>
                    <a:pt x="3002787" y="93471"/>
                    <a:pt x="3119895" y="403084"/>
                    <a:pt x="3148771" y="585964"/>
                  </a:cubicBezTo>
                  <a:cubicBezTo>
                    <a:pt x="3177647" y="768844"/>
                    <a:pt x="3237002" y="996641"/>
                    <a:pt x="3052518" y="1115353"/>
                  </a:cubicBezTo>
                  <a:cubicBezTo>
                    <a:pt x="2868034" y="1234064"/>
                    <a:pt x="2330623" y="1210001"/>
                    <a:pt x="2041865" y="1298233"/>
                  </a:cubicBezTo>
                  <a:cubicBezTo>
                    <a:pt x="1753107" y="1386465"/>
                    <a:pt x="1498038" y="1424966"/>
                    <a:pt x="1319971" y="1644743"/>
                  </a:cubicBezTo>
                  <a:cubicBezTo>
                    <a:pt x="1141904" y="1864520"/>
                    <a:pt x="1109819" y="2390700"/>
                    <a:pt x="973461" y="2616894"/>
                  </a:cubicBezTo>
                  <a:cubicBezTo>
                    <a:pt x="837103" y="2843088"/>
                    <a:pt x="501823" y="3001905"/>
                    <a:pt x="501823" y="3001905"/>
                  </a:cubicBezTo>
                  <a:cubicBezTo>
                    <a:pt x="355840" y="3122221"/>
                    <a:pt x="166543" y="3231307"/>
                    <a:pt x="97562" y="3338789"/>
                  </a:cubicBezTo>
                  <a:cubicBezTo>
                    <a:pt x="28581" y="3446271"/>
                    <a:pt x="123230" y="3625943"/>
                    <a:pt x="107188" y="3617922"/>
                  </a:cubicBezTo>
                  <a:close/>
                </a:path>
              </a:pathLst>
            </a:custGeom>
            <a:solidFill>
              <a:srgbClr val="4C766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07" name="Freeform 106">
            <a:extLst>
              <a:ext uri="{FF2B5EF4-FFF2-40B4-BE49-F238E27FC236}">
                <a16:creationId xmlns:a16="http://schemas.microsoft.com/office/drawing/2014/main" id="{855EE87E-5351-2E10-FC69-DA3297E137C4}"/>
              </a:ext>
            </a:extLst>
          </p:cNvPr>
          <p:cNvSpPr/>
          <p:nvPr/>
        </p:nvSpPr>
        <p:spPr>
          <a:xfrm>
            <a:off x="236228" y="1031964"/>
            <a:ext cx="2949292" cy="1625066"/>
          </a:xfrm>
          <a:custGeom>
            <a:avLst/>
            <a:gdLst>
              <a:gd name="connsiteX0" fmla="*/ 445634 w 2949292"/>
              <a:gd name="connsiteY0" fmla="*/ 18306 h 1625066"/>
              <a:gd name="connsiteX1" fmla="*/ 153403 w 2949292"/>
              <a:gd name="connsiteY1" fmla="*/ 150282 h 1625066"/>
              <a:gd name="connsiteX2" fmla="*/ 12001 w 2949292"/>
              <a:gd name="connsiteY2" fmla="*/ 612195 h 1625066"/>
              <a:gd name="connsiteX3" fmla="*/ 455061 w 2949292"/>
              <a:gd name="connsiteY3" fmla="*/ 970414 h 1625066"/>
              <a:gd name="connsiteX4" fmla="*/ 1218632 w 2949292"/>
              <a:gd name="connsiteY4" fmla="*/ 1140096 h 1625066"/>
              <a:gd name="connsiteX5" fmla="*/ 1595704 w 2949292"/>
              <a:gd name="connsiteY5" fmla="*/ 1583156 h 1625066"/>
              <a:gd name="connsiteX6" fmla="*/ 2189593 w 2949292"/>
              <a:gd name="connsiteY6" fmla="*/ 1583156 h 1625066"/>
              <a:gd name="connsiteX7" fmla="*/ 2679787 w 2949292"/>
              <a:gd name="connsiteY7" fmla="*/ 1375766 h 1625066"/>
              <a:gd name="connsiteX8" fmla="*/ 2943737 w 2949292"/>
              <a:gd name="connsiteY8" fmla="*/ 1187230 h 1625066"/>
              <a:gd name="connsiteX9" fmla="*/ 2444117 w 2949292"/>
              <a:gd name="connsiteY9" fmla="*/ 791304 h 1625066"/>
              <a:gd name="connsiteX10" fmla="*/ 1935069 w 2949292"/>
              <a:gd name="connsiteY10" fmla="*/ 791304 h 1625066"/>
              <a:gd name="connsiteX11" fmla="*/ 1407168 w 2949292"/>
              <a:gd name="connsiteY11" fmla="*/ 687609 h 1625066"/>
              <a:gd name="connsiteX12" fmla="*/ 1171498 w 2949292"/>
              <a:gd name="connsiteY12" fmla="*/ 338818 h 1625066"/>
              <a:gd name="connsiteX13" fmla="*/ 822706 w 2949292"/>
              <a:gd name="connsiteY13" fmla="*/ 178562 h 1625066"/>
              <a:gd name="connsiteX14" fmla="*/ 615317 w 2949292"/>
              <a:gd name="connsiteY14" fmla="*/ 18306 h 1625066"/>
              <a:gd name="connsiteX15" fmla="*/ 445634 w 2949292"/>
              <a:gd name="connsiteY15" fmla="*/ 18306 h 162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9292" h="1625066">
                <a:moveTo>
                  <a:pt x="445634" y="18306"/>
                </a:moveTo>
                <a:cubicBezTo>
                  <a:pt x="368648" y="40302"/>
                  <a:pt x="225675" y="51301"/>
                  <a:pt x="153403" y="150282"/>
                </a:cubicBezTo>
                <a:cubicBezTo>
                  <a:pt x="81131" y="249264"/>
                  <a:pt x="-38275" y="475506"/>
                  <a:pt x="12001" y="612195"/>
                </a:cubicBezTo>
                <a:cubicBezTo>
                  <a:pt x="62277" y="748884"/>
                  <a:pt x="253956" y="882431"/>
                  <a:pt x="455061" y="970414"/>
                </a:cubicBezTo>
                <a:cubicBezTo>
                  <a:pt x="656166" y="1058398"/>
                  <a:pt x="1028525" y="1037972"/>
                  <a:pt x="1218632" y="1140096"/>
                </a:cubicBezTo>
                <a:cubicBezTo>
                  <a:pt x="1408739" y="1242220"/>
                  <a:pt x="1433877" y="1509313"/>
                  <a:pt x="1595704" y="1583156"/>
                </a:cubicBezTo>
                <a:cubicBezTo>
                  <a:pt x="1757531" y="1656999"/>
                  <a:pt x="2008913" y="1617721"/>
                  <a:pt x="2189593" y="1583156"/>
                </a:cubicBezTo>
                <a:cubicBezTo>
                  <a:pt x="2370273" y="1548591"/>
                  <a:pt x="2554096" y="1441754"/>
                  <a:pt x="2679787" y="1375766"/>
                </a:cubicBezTo>
                <a:cubicBezTo>
                  <a:pt x="2805478" y="1309778"/>
                  <a:pt x="2983015" y="1284640"/>
                  <a:pt x="2943737" y="1187230"/>
                </a:cubicBezTo>
                <a:cubicBezTo>
                  <a:pt x="2904459" y="1089820"/>
                  <a:pt x="2612228" y="857292"/>
                  <a:pt x="2444117" y="791304"/>
                </a:cubicBezTo>
                <a:cubicBezTo>
                  <a:pt x="2276006" y="725316"/>
                  <a:pt x="2107894" y="808586"/>
                  <a:pt x="1935069" y="791304"/>
                </a:cubicBezTo>
                <a:cubicBezTo>
                  <a:pt x="1762244" y="774022"/>
                  <a:pt x="1534430" y="763023"/>
                  <a:pt x="1407168" y="687609"/>
                </a:cubicBezTo>
                <a:cubicBezTo>
                  <a:pt x="1279906" y="612195"/>
                  <a:pt x="1268908" y="423659"/>
                  <a:pt x="1171498" y="338818"/>
                </a:cubicBezTo>
                <a:cubicBezTo>
                  <a:pt x="1074088" y="253977"/>
                  <a:pt x="915403" y="231981"/>
                  <a:pt x="822706" y="178562"/>
                </a:cubicBezTo>
                <a:cubicBezTo>
                  <a:pt x="730009" y="125143"/>
                  <a:pt x="678162" y="45015"/>
                  <a:pt x="615317" y="18306"/>
                </a:cubicBezTo>
                <a:cubicBezTo>
                  <a:pt x="552472" y="-8403"/>
                  <a:pt x="522620" y="-3690"/>
                  <a:pt x="445634" y="18306"/>
                </a:cubicBezTo>
                <a:close/>
              </a:path>
            </a:pathLst>
          </a:custGeom>
          <a:solidFill>
            <a:srgbClr val="01548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24" name="Group 23">
            <a:extLst>
              <a:ext uri="{FF2B5EF4-FFF2-40B4-BE49-F238E27FC236}">
                <a16:creationId xmlns:a16="http://schemas.microsoft.com/office/drawing/2014/main" id="{8CD4E821-03C8-D14C-132A-60C9EBF141B1}"/>
              </a:ext>
            </a:extLst>
          </p:cNvPr>
          <p:cNvGrpSpPr/>
          <p:nvPr/>
        </p:nvGrpSpPr>
        <p:grpSpPr>
          <a:xfrm>
            <a:off x="9242113" y="1014277"/>
            <a:ext cx="2127037" cy="3374197"/>
            <a:chOff x="9087879" y="228903"/>
            <a:chExt cx="2127037" cy="3374197"/>
          </a:xfrm>
        </p:grpSpPr>
        <p:sp>
          <p:nvSpPr>
            <p:cNvPr id="93" name="Freeform 92">
              <a:extLst>
                <a:ext uri="{FF2B5EF4-FFF2-40B4-BE49-F238E27FC236}">
                  <a16:creationId xmlns:a16="http://schemas.microsoft.com/office/drawing/2014/main" id="{1F5B42D0-8540-7570-42A4-94C506950A53}"/>
                </a:ext>
              </a:extLst>
            </p:cNvPr>
            <p:cNvSpPr/>
            <p:nvPr/>
          </p:nvSpPr>
          <p:spPr>
            <a:xfrm>
              <a:off x="9973569" y="1427529"/>
              <a:ext cx="1241347" cy="2175571"/>
            </a:xfrm>
            <a:custGeom>
              <a:avLst/>
              <a:gdLst>
                <a:gd name="connsiteX0" fmla="*/ 412977 w 1220284"/>
                <a:gd name="connsiteY0" fmla="*/ 1992349 h 1994713"/>
                <a:gd name="connsiteX1" fmla="*/ 599790 w 1220284"/>
                <a:gd name="connsiteY1" fmla="*/ 1628555 h 1994713"/>
                <a:gd name="connsiteX2" fmla="*/ 658784 w 1220284"/>
                <a:gd name="connsiteY2" fmla="*/ 1028788 h 1994713"/>
                <a:gd name="connsiteX3" fmla="*/ 196667 w 1220284"/>
                <a:gd name="connsiteY3" fmla="*/ 733820 h 1994713"/>
                <a:gd name="connsiteX4" fmla="*/ 22 w 1220284"/>
                <a:gd name="connsiteY4" fmla="*/ 409355 h 1994713"/>
                <a:gd name="connsiteX5" fmla="*/ 206500 w 1220284"/>
                <a:gd name="connsiteY5" fmla="*/ 360194 h 1994713"/>
                <a:gd name="connsiteX6" fmla="*/ 737442 w 1220284"/>
                <a:gd name="connsiteY6" fmla="*/ 183213 h 1994713"/>
                <a:gd name="connsiteX7" fmla="*/ 865261 w 1220284"/>
                <a:gd name="connsiteY7" fmla="*/ 6233 h 1994713"/>
                <a:gd name="connsiteX8" fmla="*/ 1061906 w 1220284"/>
                <a:gd name="connsiteY8" fmla="*/ 419188 h 1994713"/>
                <a:gd name="connsiteX9" fmla="*/ 1219222 w 1220284"/>
                <a:gd name="connsiteY9" fmla="*/ 930465 h 1994713"/>
                <a:gd name="connsiteX10" fmla="*/ 983248 w 1220284"/>
                <a:gd name="connsiteY10" fmla="*/ 1402413 h 1994713"/>
                <a:gd name="connsiteX11" fmla="*/ 747274 w 1220284"/>
                <a:gd name="connsiteY11" fmla="*/ 1766207 h 1994713"/>
                <a:gd name="connsiteX12" fmla="*/ 412977 w 1220284"/>
                <a:gd name="connsiteY12" fmla="*/ 1992349 h 1994713"/>
                <a:gd name="connsiteX0" fmla="*/ 432124 w 1239431"/>
                <a:gd name="connsiteY0" fmla="*/ 1992349 h 1994713"/>
                <a:gd name="connsiteX1" fmla="*/ 618937 w 1239431"/>
                <a:gd name="connsiteY1" fmla="*/ 1628555 h 1994713"/>
                <a:gd name="connsiteX2" fmla="*/ 677931 w 1239431"/>
                <a:gd name="connsiteY2" fmla="*/ 1028788 h 1994713"/>
                <a:gd name="connsiteX3" fmla="*/ 215814 w 1239431"/>
                <a:gd name="connsiteY3" fmla="*/ 733820 h 1994713"/>
                <a:gd name="connsiteX4" fmla="*/ 19 w 1239431"/>
                <a:gd name="connsiteY4" fmla="*/ 379294 h 1994713"/>
                <a:gd name="connsiteX5" fmla="*/ 225647 w 1239431"/>
                <a:gd name="connsiteY5" fmla="*/ 360194 h 1994713"/>
                <a:gd name="connsiteX6" fmla="*/ 756589 w 1239431"/>
                <a:gd name="connsiteY6" fmla="*/ 183213 h 1994713"/>
                <a:gd name="connsiteX7" fmla="*/ 884408 w 1239431"/>
                <a:gd name="connsiteY7" fmla="*/ 6233 h 1994713"/>
                <a:gd name="connsiteX8" fmla="*/ 1081053 w 1239431"/>
                <a:gd name="connsiteY8" fmla="*/ 419188 h 1994713"/>
                <a:gd name="connsiteX9" fmla="*/ 1238369 w 1239431"/>
                <a:gd name="connsiteY9" fmla="*/ 930465 h 1994713"/>
                <a:gd name="connsiteX10" fmla="*/ 1002395 w 1239431"/>
                <a:gd name="connsiteY10" fmla="*/ 1402413 h 1994713"/>
                <a:gd name="connsiteX11" fmla="*/ 766421 w 1239431"/>
                <a:gd name="connsiteY11" fmla="*/ 1766207 h 1994713"/>
                <a:gd name="connsiteX12" fmla="*/ 432124 w 1239431"/>
                <a:gd name="connsiteY12" fmla="*/ 1992349 h 1994713"/>
                <a:gd name="connsiteX0" fmla="*/ 434080 w 1241387"/>
                <a:gd name="connsiteY0" fmla="*/ 1992246 h 1994610"/>
                <a:gd name="connsiteX1" fmla="*/ 620893 w 1241387"/>
                <a:gd name="connsiteY1" fmla="*/ 1628452 h 1994610"/>
                <a:gd name="connsiteX2" fmla="*/ 679887 w 1241387"/>
                <a:gd name="connsiteY2" fmla="*/ 1028685 h 1994610"/>
                <a:gd name="connsiteX3" fmla="*/ 217770 w 1241387"/>
                <a:gd name="connsiteY3" fmla="*/ 733717 h 1994610"/>
                <a:gd name="connsiteX4" fmla="*/ 1975 w 1241387"/>
                <a:gd name="connsiteY4" fmla="*/ 379191 h 1994610"/>
                <a:gd name="connsiteX5" fmla="*/ 151004 w 1241387"/>
                <a:gd name="connsiteY5" fmla="*/ 340050 h 1994610"/>
                <a:gd name="connsiteX6" fmla="*/ 758545 w 1241387"/>
                <a:gd name="connsiteY6" fmla="*/ 183110 h 1994610"/>
                <a:gd name="connsiteX7" fmla="*/ 886364 w 1241387"/>
                <a:gd name="connsiteY7" fmla="*/ 6130 h 1994610"/>
                <a:gd name="connsiteX8" fmla="*/ 1083009 w 1241387"/>
                <a:gd name="connsiteY8" fmla="*/ 419085 h 1994610"/>
                <a:gd name="connsiteX9" fmla="*/ 1240325 w 1241387"/>
                <a:gd name="connsiteY9" fmla="*/ 930362 h 1994610"/>
                <a:gd name="connsiteX10" fmla="*/ 1004351 w 1241387"/>
                <a:gd name="connsiteY10" fmla="*/ 1402310 h 1994610"/>
                <a:gd name="connsiteX11" fmla="*/ 768377 w 1241387"/>
                <a:gd name="connsiteY11" fmla="*/ 1766104 h 1994610"/>
                <a:gd name="connsiteX12" fmla="*/ 434080 w 1241387"/>
                <a:gd name="connsiteY12" fmla="*/ 1992246 h 1994610"/>
                <a:gd name="connsiteX0" fmla="*/ 434231 w 1241538"/>
                <a:gd name="connsiteY0" fmla="*/ 1995952 h 1998316"/>
                <a:gd name="connsiteX1" fmla="*/ 621044 w 1241538"/>
                <a:gd name="connsiteY1" fmla="*/ 1632158 h 1998316"/>
                <a:gd name="connsiteX2" fmla="*/ 680038 w 1241538"/>
                <a:gd name="connsiteY2" fmla="*/ 1032391 h 1998316"/>
                <a:gd name="connsiteX3" fmla="*/ 217921 w 1241538"/>
                <a:gd name="connsiteY3" fmla="*/ 737423 h 1998316"/>
                <a:gd name="connsiteX4" fmla="*/ 2126 w 1241538"/>
                <a:gd name="connsiteY4" fmla="*/ 382897 h 1998316"/>
                <a:gd name="connsiteX5" fmla="*/ 151155 w 1241538"/>
                <a:gd name="connsiteY5" fmla="*/ 343756 h 1998316"/>
                <a:gd name="connsiteX6" fmla="*/ 782633 w 1241538"/>
                <a:gd name="connsiteY6" fmla="*/ 146735 h 1998316"/>
                <a:gd name="connsiteX7" fmla="*/ 886515 w 1241538"/>
                <a:gd name="connsiteY7" fmla="*/ 9836 h 1998316"/>
                <a:gd name="connsiteX8" fmla="*/ 1083160 w 1241538"/>
                <a:gd name="connsiteY8" fmla="*/ 422791 h 1998316"/>
                <a:gd name="connsiteX9" fmla="*/ 1240476 w 1241538"/>
                <a:gd name="connsiteY9" fmla="*/ 934068 h 1998316"/>
                <a:gd name="connsiteX10" fmla="*/ 1004502 w 1241538"/>
                <a:gd name="connsiteY10" fmla="*/ 1406016 h 1998316"/>
                <a:gd name="connsiteX11" fmla="*/ 768528 w 1241538"/>
                <a:gd name="connsiteY11" fmla="*/ 1769810 h 1998316"/>
                <a:gd name="connsiteX12" fmla="*/ 434231 w 1241538"/>
                <a:gd name="connsiteY12" fmla="*/ 1995952 h 1998316"/>
                <a:gd name="connsiteX0" fmla="*/ 434231 w 1241347"/>
                <a:gd name="connsiteY0" fmla="*/ 1949197 h 1951561"/>
                <a:gd name="connsiteX1" fmla="*/ 621044 w 1241347"/>
                <a:gd name="connsiteY1" fmla="*/ 1585403 h 1951561"/>
                <a:gd name="connsiteX2" fmla="*/ 680038 w 1241347"/>
                <a:gd name="connsiteY2" fmla="*/ 985636 h 1951561"/>
                <a:gd name="connsiteX3" fmla="*/ 217921 w 1241347"/>
                <a:gd name="connsiteY3" fmla="*/ 690668 h 1951561"/>
                <a:gd name="connsiteX4" fmla="*/ 2126 w 1241347"/>
                <a:gd name="connsiteY4" fmla="*/ 336142 h 1951561"/>
                <a:gd name="connsiteX5" fmla="*/ 151155 w 1241347"/>
                <a:gd name="connsiteY5" fmla="*/ 297001 h 1951561"/>
                <a:gd name="connsiteX6" fmla="*/ 782633 w 1241347"/>
                <a:gd name="connsiteY6" fmla="*/ 99980 h 1951561"/>
                <a:gd name="connsiteX7" fmla="*/ 1049288 w 1241347"/>
                <a:gd name="connsiteY7" fmla="*/ 13182 h 1951561"/>
                <a:gd name="connsiteX8" fmla="*/ 1083160 w 1241347"/>
                <a:gd name="connsiteY8" fmla="*/ 376036 h 1951561"/>
                <a:gd name="connsiteX9" fmla="*/ 1240476 w 1241347"/>
                <a:gd name="connsiteY9" fmla="*/ 887313 h 1951561"/>
                <a:gd name="connsiteX10" fmla="*/ 1004502 w 1241347"/>
                <a:gd name="connsiteY10" fmla="*/ 1359261 h 1951561"/>
                <a:gd name="connsiteX11" fmla="*/ 768528 w 1241347"/>
                <a:gd name="connsiteY11" fmla="*/ 1723055 h 1951561"/>
                <a:gd name="connsiteX12" fmla="*/ 434231 w 1241347"/>
                <a:gd name="connsiteY12" fmla="*/ 1949197 h 195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347" h="1951561">
                  <a:moveTo>
                    <a:pt x="434231" y="1949197"/>
                  </a:moveTo>
                  <a:cubicBezTo>
                    <a:pt x="409650" y="1926255"/>
                    <a:pt x="580076" y="1745996"/>
                    <a:pt x="621044" y="1585403"/>
                  </a:cubicBezTo>
                  <a:cubicBezTo>
                    <a:pt x="662012" y="1424810"/>
                    <a:pt x="747225" y="1134758"/>
                    <a:pt x="680038" y="985636"/>
                  </a:cubicBezTo>
                  <a:cubicBezTo>
                    <a:pt x="612851" y="836514"/>
                    <a:pt x="330906" y="798917"/>
                    <a:pt x="217921" y="690668"/>
                  </a:cubicBezTo>
                  <a:cubicBezTo>
                    <a:pt x="104936" y="582419"/>
                    <a:pt x="13254" y="401753"/>
                    <a:pt x="2126" y="336142"/>
                  </a:cubicBezTo>
                  <a:cubicBezTo>
                    <a:pt x="-9002" y="270531"/>
                    <a:pt x="21071" y="336361"/>
                    <a:pt x="151155" y="297001"/>
                  </a:cubicBezTo>
                  <a:lnTo>
                    <a:pt x="782633" y="99980"/>
                  </a:lnTo>
                  <a:cubicBezTo>
                    <a:pt x="932322" y="52677"/>
                    <a:pt x="999200" y="-32827"/>
                    <a:pt x="1049288" y="13182"/>
                  </a:cubicBezTo>
                  <a:cubicBezTo>
                    <a:pt x="1099376" y="59191"/>
                    <a:pt x="1051295" y="230348"/>
                    <a:pt x="1083160" y="376036"/>
                  </a:cubicBezTo>
                  <a:cubicBezTo>
                    <a:pt x="1115025" y="521724"/>
                    <a:pt x="1253586" y="723442"/>
                    <a:pt x="1240476" y="887313"/>
                  </a:cubicBezTo>
                  <a:cubicBezTo>
                    <a:pt x="1227366" y="1051184"/>
                    <a:pt x="1083160" y="1219971"/>
                    <a:pt x="1004502" y="1359261"/>
                  </a:cubicBezTo>
                  <a:cubicBezTo>
                    <a:pt x="925844" y="1498551"/>
                    <a:pt x="858657" y="1623094"/>
                    <a:pt x="768528" y="1723055"/>
                  </a:cubicBezTo>
                  <a:cubicBezTo>
                    <a:pt x="678399" y="1823016"/>
                    <a:pt x="458812" y="1972139"/>
                    <a:pt x="434231" y="1949197"/>
                  </a:cubicBezTo>
                  <a:close/>
                </a:path>
              </a:pathLst>
            </a:custGeom>
            <a:gradFill flip="none" rotWithShape="1">
              <a:gsLst>
                <a:gs pos="84000">
                  <a:schemeClr val="bg1">
                    <a:lumMod val="85000"/>
                    <a:alpha val="0"/>
                  </a:schemeClr>
                </a:gs>
                <a:gs pos="25000">
                  <a:schemeClr val="bg1">
                    <a:lumMod val="85000"/>
                    <a:alpha val="2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8" name="Freeform 107">
              <a:extLst>
                <a:ext uri="{FF2B5EF4-FFF2-40B4-BE49-F238E27FC236}">
                  <a16:creationId xmlns:a16="http://schemas.microsoft.com/office/drawing/2014/main" id="{E100A345-3CA2-4CE0-A34C-3D551A84629D}"/>
                </a:ext>
              </a:extLst>
            </p:cNvPr>
            <p:cNvSpPr/>
            <p:nvPr/>
          </p:nvSpPr>
          <p:spPr>
            <a:xfrm rot="21238229">
              <a:off x="9087879" y="228903"/>
              <a:ext cx="1995833" cy="2716722"/>
            </a:xfrm>
            <a:custGeom>
              <a:avLst/>
              <a:gdLst>
                <a:gd name="connsiteX0" fmla="*/ 1620970 w 1995833"/>
                <a:gd name="connsiteY0" fmla="*/ 2712260 h 2716722"/>
                <a:gd name="connsiteX1" fmla="*/ 1686958 w 1995833"/>
                <a:gd name="connsiteY1" fmla="*/ 2156078 h 2716722"/>
                <a:gd name="connsiteX2" fmla="*/ 1441861 w 1995833"/>
                <a:gd name="connsiteY2" fmla="*/ 1939262 h 2716722"/>
                <a:gd name="connsiteX3" fmla="*/ 1121350 w 1995833"/>
                <a:gd name="connsiteY3" fmla="*/ 1609324 h 2716722"/>
                <a:gd name="connsiteX4" fmla="*/ 819692 w 1995833"/>
                <a:gd name="connsiteY4" fmla="*/ 1175691 h 2716722"/>
                <a:gd name="connsiteX5" fmla="*/ 395486 w 1995833"/>
                <a:gd name="connsiteY5" fmla="*/ 921167 h 2716722"/>
                <a:gd name="connsiteX6" fmla="*/ 56121 w 1995833"/>
                <a:gd name="connsiteY6" fmla="*/ 487534 h 2716722"/>
                <a:gd name="connsiteX7" fmla="*/ 56121 w 1995833"/>
                <a:gd name="connsiteY7" fmla="*/ 138742 h 2716722"/>
                <a:gd name="connsiteX8" fmla="*/ 602876 w 1995833"/>
                <a:gd name="connsiteY8" fmla="*/ 157596 h 2716722"/>
                <a:gd name="connsiteX9" fmla="*/ 913960 w 1995833"/>
                <a:gd name="connsiteY9" fmla="*/ 35048 h 2716722"/>
                <a:gd name="connsiteX10" fmla="*/ 1253325 w 1995833"/>
                <a:gd name="connsiteY10" fmla="*/ 72755 h 2716722"/>
                <a:gd name="connsiteX11" fmla="*/ 1564410 w 1995833"/>
                <a:gd name="connsiteY11" fmla="*/ 798619 h 2716722"/>
                <a:gd name="connsiteX12" fmla="*/ 1677531 w 1995833"/>
                <a:gd name="connsiteY12" fmla="*/ 1477349 h 2716722"/>
                <a:gd name="connsiteX13" fmla="*/ 1913201 w 1995833"/>
                <a:gd name="connsiteY13" fmla="*/ 1967542 h 2716722"/>
                <a:gd name="connsiteX14" fmla="*/ 1979189 w 1995833"/>
                <a:gd name="connsiteY14" fmla="*/ 2391749 h 2716722"/>
                <a:gd name="connsiteX15" fmla="*/ 1620970 w 1995833"/>
                <a:gd name="connsiteY15" fmla="*/ 2712260 h 271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95833" h="2716722">
                  <a:moveTo>
                    <a:pt x="1620970" y="2712260"/>
                  </a:moveTo>
                  <a:cubicBezTo>
                    <a:pt x="1572265" y="2672982"/>
                    <a:pt x="1716810" y="2284911"/>
                    <a:pt x="1686958" y="2156078"/>
                  </a:cubicBezTo>
                  <a:cubicBezTo>
                    <a:pt x="1657107" y="2027245"/>
                    <a:pt x="1536129" y="2030388"/>
                    <a:pt x="1441861" y="1939262"/>
                  </a:cubicBezTo>
                  <a:cubicBezTo>
                    <a:pt x="1347593" y="1848136"/>
                    <a:pt x="1225045" y="1736586"/>
                    <a:pt x="1121350" y="1609324"/>
                  </a:cubicBezTo>
                  <a:cubicBezTo>
                    <a:pt x="1017655" y="1482062"/>
                    <a:pt x="940669" y="1290384"/>
                    <a:pt x="819692" y="1175691"/>
                  </a:cubicBezTo>
                  <a:cubicBezTo>
                    <a:pt x="698715" y="1060998"/>
                    <a:pt x="522748" y="1035860"/>
                    <a:pt x="395486" y="921167"/>
                  </a:cubicBezTo>
                  <a:cubicBezTo>
                    <a:pt x="268224" y="806474"/>
                    <a:pt x="112682" y="617938"/>
                    <a:pt x="56121" y="487534"/>
                  </a:cubicBezTo>
                  <a:cubicBezTo>
                    <a:pt x="-440" y="357130"/>
                    <a:pt x="-35005" y="193732"/>
                    <a:pt x="56121" y="138742"/>
                  </a:cubicBezTo>
                  <a:cubicBezTo>
                    <a:pt x="147247" y="83752"/>
                    <a:pt x="459903" y="174878"/>
                    <a:pt x="602876" y="157596"/>
                  </a:cubicBezTo>
                  <a:cubicBezTo>
                    <a:pt x="745849" y="140314"/>
                    <a:pt x="805552" y="49188"/>
                    <a:pt x="913960" y="35048"/>
                  </a:cubicBezTo>
                  <a:cubicBezTo>
                    <a:pt x="1022368" y="20908"/>
                    <a:pt x="1144917" y="-54507"/>
                    <a:pt x="1253325" y="72755"/>
                  </a:cubicBezTo>
                  <a:cubicBezTo>
                    <a:pt x="1361733" y="200017"/>
                    <a:pt x="1493709" y="564520"/>
                    <a:pt x="1564410" y="798619"/>
                  </a:cubicBezTo>
                  <a:cubicBezTo>
                    <a:pt x="1635111" y="1032718"/>
                    <a:pt x="1619399" y="1282529"/>
                    <a:pt x="1677531" y="1477349"/>
                  </a:cubicBezTo>
                  <a:cubicBezTo>
                    <a:pt x="1735663" y="1672169"/>
                    <a:pt x="1862925" y="1815142"/>
                    <a:pt x="1913201" y="1967542"/>
                  </a:cubicBezTo>
                  <a:cubicBezTo>
                    <a:pt x="1963477" y="2119942"/>
                    <a:pt x="2026323" y="2261345"/>
                    <a:pt x="1979189" y="2391749"/>
                  </a:cubicBezTo>
                  <a:cubicBezTo>
                    <a:pt x="1932055" y="2522153"/>
                    <a:pt x="1669675" y="2751538"/>
                    <a:pt x="1620970" y="2712260"/>
                  </a:cubicBezTo>
                  <a:close/>
                </a:path>
              </a:pathLst>
            </a:custGeom>
            <a:solidFill>
              <a:srgbClr val="814F6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 name="Group 6">
            <a:extLst>
              <a:ext uri="{FF2B5EF4-FFF2-40B4-BE49-F238E27FC236}">
                <a16:creationId xmlns:a16="http://schemas.microsoft.com/office/drawing/2014/main" id="{7212E899-A1B8-9A47-581B-FCC3710CF843}"/>
              </a:ext>
            </a:extLst>
          </p:cNvPr>
          <p:cNvGrpSpPr/>
          <p:nvPr/>
        </p:nvGrpSpPr>
        <p:grpSpPr>
          <a:xfrm>
            <a:off x="7319946" y="1369555"/>
            <a:ext cx="2028871" cy="1939828"/>
            <a:chOff x="7319946" y="1369555"/>
            <a:chExt cx="2028871" cy="1939828"/>
          </a:xfrm>
        </p:grpSpPr>
        <p:grpSp>
          <p:nvGrpSpPr>
            <p:cNvPr id="2" name="Group 1">
              <a:extLst>
                <a:ext uri="{FF2B5EF4-FFF2-40B4-BE49-F238E27FC236}">
                  <a16:creationId xmlns:a16="http://schemas.microsoft.com/office/drawing/2014/main" id="{25CE500B-60E1-7050-6C08-F1D8267EFB56}"/>
                </a:ext>
              </a:extLst>
            </p:cNvPr>
            <p:cNvGrpSpPr/>
            <p:nvPr/>
          </p:nvGrpSpPr>
          <p:grpSpPr>
            <a:xfrm>
              <a:off x="7319946" y="1977383"/>
              <a:ext cx="1332118" cy="1332000"/>
              <a:chOff x="7319946" y="1977383"/>
              <a:chExt cx="1332118" cy="1332000"/>
            </a:xfrm>
          </p:grpSpPr>
          <p:sp>
            <p:nvSpPr>
              <p:cNvPr id="29" name="Oval 28">
                <a:extLst>
                  <a:ext uri="{FF2B5EF4-FFF2-40B4-BE49-F238E27FC236}">
                    <a16:creationId xmlns:a16="http://schemas.microsoft.com/office/drawing/2014/main" id="{2D13C237-7571-5A8F-1D8B-B8804ED49AA4}"/>
                  </a:ext>
                </a:extLst>
              </p:cNvPr>
              <p:cNvSpPr/>
              <p:nvPr/>
            </p:nvSpPr>
            <p:spPr>
              <a:xfrm>
                <a:off x="7319946" y="1977383"/>
                <a:ext cx="1332118" cy="1332000"/>
              </a:xfrm>
              <a:prstGeom prst="ellipse">
                <a:avLst/>
              </a:prstGeom>
              <a:solidFill>
                <a:srgbClr val="814F62">
                  <a:alpha val="63704"/>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33" name="Group 32">
                <a:extLst>
                  <a:ext uri="{FF2B5EF4-FFF2-40B4-BE49-F238E27FC236}">
                    <a16:creationId xmlns:a16="http://schemas.microsoft.com/office/drawing/2014/main" id="{CA39CB94-E4F6-8961-9240-7D75DCDD1917}"/>
                  </a:ext>
                </a:extLst>
              </p:cNvPr>
              <p:cNvGrpSpPr/>
              <p:nvPr/>
            </p:nvGrpSpPr>
            <p:grpSpPr>
              <a:xfrm rot="18175325">
                <a:off x="7592382" y="2155652"/>
                <a:ext cx="729782" cy="1053003"/>
                <a:chOff x="5295827" y="11311045"/>
                <a:chExt cx="2483989" cy="3737638"/>
              </a:xfrm>
            </p:grpSpPr>
            <p:sp>
              <p:nvSpPr>
                <p:cNvPr id="34" name="Oval 33">
                  <a:extLst>
                    <a:ext uri="{FF2B5EF4-FFF2-40B4-BE49-F238E27FC236}">
                      <a16:creationId xmlns:a16="http://schemas.microsoft.com/office/drawing/2014/main" id="{C5FEB6F9-E439-3D16-E887-A8703CD53C04}"/>
                    </a:ext>
                  </a:extLst>
                </p:cNvPr>
                <p:cNvSpPr/>
                <p:nvPr/>
              </p:nvSpPr>
              <p:spPr>
                <a:xfrm rot="1197858">
                  <a:off x="5295827" y="12841414"/>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5" name="Oval 34">
                  <a:extLst>
                    <a:ext uri="{FF2B5EF4-FFF2-40B4-BE49-F238E27FC236}">
                      <a16:creationId xmlns:a16="http://schemas.microsoft.com/office/drawing/2014/main" id="{9ADE0F63-6EE3-BA02-F519-FF0C6326BF8F}"/>
                    </a:ext>
                  </a:extLst>
                </p:cNvPr>
                <p:cNvSpPr/>
                <p:nvPr/>
              </p:nvSpPr>
              <p:spPr>
                <a:xfrm rot="1197858">
                  <a:off x="6816317" y="14274579"/>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6" name="Oval 35">
                  <a:extLst>
                    <a:ext uri="{FF2B5EF4-FFF2-40B4-BE49-F238E27FC236}">
                      <a16:creationId xmlns:a16="http://schemas.microsoft.com/office/drawing/2014/main" id="{8C4BF3D0-6A82-98E9-EA5A-F31A7A355C14}"/>
                    </a:ext>
                  </a:extLst>
                </p:cNvPr>
                <p:cNvSpPr/>
                <p:nvPr/>
              </p:nvSpPr>
              <p:spPr>
                <a:xfrm rot="1197858">
                  <a:off x="6178286" y="11311045"/>
                  <a:ext cx="798098" cy="774104"/>
                </a:xfrm>
                <a:prstGeom prst="ellipse">
                  <a:avLst/>
                </a:prstGeom>
                <a:solidFill>
                  <a:srgbClr val="838383">
                    <a:alpha val="639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7" name="Rectangle 36">
                  <a:extLst>
                    <a:ext uri="{FF2B5EF4-FFF2-40B4-BE49-F238E27FC236}">
                      <a16:creationId xmlns:a16="http://schemas.microsoft.com/office/drawing/2014/main" id="{197B8351-449F-AE10-595D-683B9B620B99}"/>
                    </a:ext>
                  </a:extLst>
                </p:cNvPr>
                <p:cNvSpPr/>
                <p:nvPr/>
              </p:nvSpPr>
              <p:spPr>
                <a:xfrm rot="15796199">
                  <a:off x="6366509" y="12921753"/>
                  <a:ext cx="90000" cy="360426"/>
                </a:xfrm>
                <a:prstGeom prst="rect">
                  <a:avLst/>
                </a:prstGeom>
                <a:gradFill flip="none" rotWithShape="1">
                  <a:gsLst>
                    <a:gs pos="79000">
                      <a:srgbClr val="EEF0F5"/>
                    </a:gs>
                    <a:gs pos="16000">
                      <a:srgbClr val="E86603"/>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8" name="Oval 37">
                  <a:extLst>
                    <a:ext uri="{FF2B5EF4-FFF2-40B4-BE49-F238E27FC236}">
                      <a16:creationId xmlns:a16="http://schemas.microsoft.com/office/drawing/2014/main" id="{FDB57A97-6FA8-6229-9BA0-82BB6EF822A8}"/>
                    </a:ext>
                  </a:extLst>
                </p:cNvPr>
                <p:cNvSpPr/>
                <p:nvPr/>
              </p:nvSpPr>
              <p:spPr>
                <a:xfrm rot="1367091">
                  <a:off x="6555816" y="12454270"/>
                  <a:ext cx="1224000" cy="1224000"/>
                </a:xfrm>
                <a:prstGeom prst="ellipse">
                  <a:avLst/>
                </a:prstGeom>
                <a:gradFill flip="none" rotWithShape="1">
                  <a:gsLst>
                    <a:gs pos="0">
                      <a:schemeClr val="accent1">
                        <a:lumMod val="5000"/>
                        <a:lumOff val="95000"/>
                      </a:schemeClr>
                    </a:gs>
                    <a:gs pos="61000">
                      <a:srgbClr val="EC6800"/>
                    </a:gs>
                  </a:gsLst>
                  <a:path path="circle">
                    <a:fillToRect l="100000" b="100000"/>
                  </a:path>
                  <a:tileRect t="-100000" r="-100000"/>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Oval 38">
                  <a:extLst>
                    <a:ext uri="{FF2B5EF4-FFF2-40B4-BE49-F238E27FC236}">
                      <a16:creationId xmlns:a16="http://schemas.microsoft.com/office/drawing/2014/main" id="{32D64105-F168-5753-E834-1DBD7A602829}"/>
                    </a:ext>
                  </a:extLst>
                </p:cNvPr>
                <p:cNvSpPr/>
                <p:nvPr/>
              </p:nvSpPr>
              <p:spPr>
                <a:xfrm rot="1197858">
                  <a:off x="6305692" y="11543600"/>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0" name="Oval 39">
                  <a:extLst>
                    <a:ext uri="{FF2B5EF4-FFF2-40B4-BE49-F238E27FC236}">
                      <a16:creationId xmlns:a16="http://schemas.microsoft.com/office/drawing/2014/main" id="{9F6F6679-A3A0-EE24-A09F-AFEE813D1181}"/>
                    </a:ext>
                  </a:extLst>
                </p:cNvPr>
                <p:cNvSpPr/>
                <p:nvPr/>
              </p:nvSpPr>
              <p:spPr>
                <a:xfrm rot="2017691">
                  <a:off x="5526805" y="12841881"/>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1" name="Rounded Rectangle 40">
                  <a:extLst>
                    <a:ext uri="{FF2B5EF4-FFF2-40B4-BE49-F238E27FC236}">
                      <a16:creationId xmlns:a16="http://schemas.microsoft.com/office/drawing/2014/main" id="{DE42CEBB-16C4-810F-3EE1-DCA9B4A6C2E9}"/>
                    </a:ext>
                  </a:extLst>
                </p:cNvPr>
                <p:cNvSpPr/>
                <p:nvPr/>
              </p:nvSpPr>
              <p:spPr>
                <a:xfrm rot="15778476">
                  <a:off x="6236824" y="13082607"/>
                  <a:ext cx="47156" cy="77401"/>
                </a:xfrm>
                <a:prstGeom prst="roundRect">
                  <a:avLst/>
                </a:prstGeom>
                <a:solidFill>
                  <a:srgbClr val="EEF0F5"/>
                </a:solidFill>
                <a:ln>
                  <a:solidFill>
                    <a:srgbClr val="EEF0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2" name="Rectangle 41">
                  <a:extLst>
                    <a:ext uri="{FF2B5EF4-FFF2-40B4-BE49-F238E27FC236}">
                      <a16:creationId xmlns:a16="http://schemas.microsoft.com/office/drawing/2014/main" id="{B7485B87-BE24-03BE-A5B7-6D5661B6555A}"/>
                    </a:ext>
                  </a:extLst>
                </p:cNvPr>
                <p:cNvSpPr/>
                <p:nvPr/>
              </p:nvSpPr>
              <p:spPr>
                <a:xfrm rot="20222380">
                  <a:off x="6863596" y="12221323"/>
                  <a:ext cx="90676" cy="543853"/>
                </a:xfrm>
                <a:prstGeom prst="rect">
                  <a:avLst/>
                </a:prstGeom>
                <a:gradFill flip="none" rotWithShape="1">
                  <a:gsLst>
                    <a:gs pos="79000">
                      <a:srgbClr val="BCBDBF"/>
                    </a:gs>
                    <a:gs pos="16000">
                      <a:srgbClr val="E8751D"/>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3" name="Rounded Rectangle 42">
                  <a:extLst>
                    <a:ext uri="{FF2B5EF4-FFF2-40B4-BE49-F238E27FC236}">
                      <a16:creationId xmlns:a16="http://schemas.microsoft.com/office/drawing/2014/main" id="{BFFFEFBD-C804-9A24-4CB9-7102D8683D66}"/>
                    </a:ext>
                  </a:extLst>
                </p:cNvPr>
                <p:cNvSpPr/>
                <p:nvPr/>
              </p:nvSpPr>
              <p:spPr>
                <a:xfrm rot="20236060">
                  <a:off x="6772671" y="12168494"/>
                  <a:ext cx="50400" cy="125700"/>
                </a:xfrm>
                <a:prstGeom prst="roundRect">
                  <a:avLst/>
                </a:prstGeom>
                <a:solidFill>
                  <a:srgbClr val="BCBDBF"/>
                </a:solidFill>
                <a:ln>
                  <a:solidFill>
                    <a:srgbClr val="BCB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ounded Rectangle 43">
                  <a:extLst>
                    <a:ext uri="{FF2B5EF4-FFF2-40B4-BE49-F238E27FC236}">
                      <a16:creationId xmlns:a16="http://schemas.microsoft.com/office/drawing/2014/main" id="{723D8554-2AC0-5346-8B4C-D8211CAE4272}"/>
                    </a:ext>
                  </a:extLst>
                </p:cNvPr>
                <p:cNvSpPr/>
                <p:nvPr/>
              </p:nvSpPr>
              <p:spPr>
                <a:xfrm rot="20109850">
                  <a:off x="6996393" y="12668426"/>
                  <a:ext cx="50401" cy="125702"/>
                </a:xfrm>
                <a:prstGeom prst="roundRect">
                  <a:avLst/>
                </a:prstGeom>
                <a:solidFill>
                  <a:srgbClr val="E8751D"/>
                </a:solidFill>
                <a:ln>
                  <a:solidFill>
                    <a:srgbClr val="E8751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5" name="Rectangle 44">
                  <a:extLst>
                    <a:ext uri="{FF2B5EF4-FFF2-40B4-BE49-F238E27FC236}">
                      <a16:creationId xmlns:a16="http://schemas.microsoft.com/office/drawing/2014/main" id="{652E8392-6C8D-6F1A-36B1-61E5EAAB87AB}"/>
                    </a:ext>
                  </a:extLst>
                </p:cNvPr>
                <p:cNvSpPr/>
                <p:nvPr/>
              </p:nvSpPr>
              <p:spPr>
                <a:xfrm rot="10624975">
                  <a:off x="7162343" y="13587117"/>
                  <a:ext cx="90676" cy="543853"/>
                </a:xfrm>
                <a:prstGeom prst="rect">
                  <a:avLst/>
                </a:prstGeom>
                <a:gradFill flip="none" rotWithShape="1">
                  <a:gsLst>
                    <a:gs pos="77000">
                      <a:srgbClr val="E0E1E5"/>
                    </a:gs>
                    <a:gs pos="16000">
                      <a:srgbClr val="EC6800"/>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6" name="Oval 45">
                  <a:extLst>
                    <a:ext uri="{FF2B5EF4-FFF2-40B4-BE49-F238E27FC236}">
                      <a16:creationId xmlns:a16="http://schemas.microsoft.com/office/drawing/2014/main" id="{47EAFACB-B76E-2B63-AAD8-F186FE96D041}"/>
                    </a:ext>
                  </a:extLst>
                </p:cNvPr>
                <p:cNvSpPr/>
                <p:nvPr/>
              </p:nvSpPr>
              <p:spPr>
                <a:xfrm rot="649349">
                  <a:off x="6877551" y="14108888"/>
                  <a:ext cx="720000" cy="720000"/>
                </a:xfrm>
                <a:prstGeom prst="ellipse">
                  <a:avLst/>
                </a:prstGeom>
                <a:gradFill>
                  <a:gsLst>
                    <a:gs pos="0">
                      <a:schemeClr val="accent1">
                        <a:lumMod val="5000"/>
                        <a:lumOff val="95000"/>
                      </a:schemeClr>
                    </a:gs>
                    <a:gs pos="100000">
                      <a:srgbClr val="838383"/>
                    </a:gs>
                  </a:gsLst>
                  <a:path path="circle">
                    <a:fillToRect l="100000" b="100000"/>
                  </a:path>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7" name="Rounded Rectangle 46">
                  <a:extLst>
                    <a:ext uri="{FF2B5EF4-FFF2-40B4-BE49-F238E27FC236}">
                      <a16:creationId xmlns:a16="http://schemas.microsoft.com/office/drawing/2014/main" id="{7D8C8C29-7AF6-296E-A9E6-DA8AC7896F18}"/>
                    </a:ext>
                  </a:extLst>
                </p:cNvPr>
                <p:cNvSpPr/>
                <p:nvPr/>
              </p:nvSpPr>
              <p:spPr>
                <a:xfrm rot="21388134">
                  <a:off x="7168777" y="13532382"/>
                  <a:ext cx="50400" cy="77401"/>
                </a:xfrm>
                <a:prstGeom prst="roundRect">
                  <a:avLst/>
                </a:prstGeom>
                <a:solidFill>
                  <a:srgbClr val="EC6800"/>
                </a:solidFill>
                <a:ln>
                  <a:solidFill>
                    <a:srgbClr val="EC6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8" name="Rounded Rectangle 47">
                  <a:extLst>
                    <a:ext uri="{FF2B5EF4-FFF2-40B4-BE49-F238E27FC236}">
                      <a16:creationId xmlns:a16="http://schemas.microsoft.com/office/drawing/2014/main" id="{9A7A1437-B870-8461-EE9A-8C76A94E19B0}"/>
                    </a:ext>
                  </a:extLst>
                </p:cNvPr>
                <p:cNvSpPr/>
                <p:nvPr/>
              </p:nvSpPr>
              <p:spPr>
                <a:xfrm rot="21277121">
                  <a:off x="7199049" y="14080035"/>
                  <a:ext cx="47156" cy="77401"/>
                </a:xfrm>
                <a:prstGeom prst="roundRect">
                  <a:avLst/>
                </a:prstGeom>
                <a:solidFill>
                  <a:srgbClr val="E0E1E5"/>
                </a:solidFill>
                <a:ln>
                  <a:solidFill>
                    <a:srgbClr val="E0E1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49" name="Straight Arrow Connector 48">
                <a:extLst>
                  <a:ext uri="{FF2B5EF4-FFF2-40B4-BE49-F238E27FC236}">
                    <a16:creationId xmlns:a16="http://schemas.microsoft.com/office/drawing/2014/main" id="{26A0D1DB-72FF-F5DD-3D48-DB2CF42089D6}"/>
                  </a:ext>
                </a:extLst>
              </p:cNvPr>
              <p:cNvCxnSpPr>
                <a:cxnSpLocks/>
              </p:cNvCxnSpPr>
              <p:nvPr/>
            </p:nvCxnSpPr>
            <p:spPr>
              <a:xfrm flipH="1">
                <a:off x="7986529" y="2763787"/>
                <a:ext cx="80338" cy="261055"/>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9F216A6-70D5-936B-F23D-3EE33DF914AB}"/>
                  </a:ext>
                </a:extLst>
              </p:cNvPr>
              <p:cNvCxnSpPr>
                <a:cxnSpLocks/>
              </p:cNvCxnSpPr>
              <p:nvPr/>
            </p:nvCxnSpPr>
            <p:spPr>
              <a:xfrm>
                <a:off x="8285691" y="2502881"/>
                <a:ext cx="299869" cy="12330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10D446F-872F-54F5-CADC-BCD30C0F25BF}"/>
                  </a:ext>
                </a:extLst>
              </p:cNvPr>
              <p:cNvCxnSpPr>
                <a:cxnSpLocks/>
              </p:cNvCxnSpPr>
              <p:nvPr/>
            </p:nvCxnSpPr>
            <p:spPr>
              <a:xfrm>
                <a:off x="7578300" y="2237780"/>
                <a:ext cx="288962" cy="127439"/>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11" name="Oval 110">
              <a:extLst>
                <a:ext uri="{FF2B5EF4-FFF2-40B4-BE49-F238E27FC236}">
                  <a16:creationId xmlns:a16="http://schemas.microsoft.com/office/drawing/2014/main" id="{8FFE7A4F-5CD4-D49B-D45A-CF628F6A5B43}"/>
                </a:ext>
              </a:extLst>
            </p:cNvPr>
            <p:cNvSpPr/>
            <p:nvPr/>
          </p:nvSpPr>
          <p:spPr>
            <a:xfrm>
              <a:off x="9276817" y="1369555"/>
              <a:ext cx="72000" cy="72000"/>
            </a:xfrm>
            <a:prstGeom prst="ellipse">
              <a:avLst/>
            </a:prstGeom>
            <a:solidFill>
              <a:schemeClr val="bg1">
                <a:lumMod val="65000"/>
                <a:alpha val="53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12" name="Straight Connector 111">
              <a:extLst>
                <a:ext uri="{FF2B5EF4-FFF2-40B4-BE49-F238E27FC236}">
                  <a16:creationId xmlns:a16="http://schemas.microsoft.com/office/drawing/2014/main" id="{3B581D0B-B7F7-F406-1AD1-1E9752B5F763}"/>
                </a:ext>
              </a:extLst>
            </p:cNvPr>
            <p:cNvCxnSpPr>
              <a:cxnSpLocks/>
              <a:endCxn id="111" idx="0"/>
            </p:cNvCxnSpPr>
            <p:nvPr/>
          </p:nvCxnSpPr>
          <p:spPr>
            <a:xfrm flipV="1">
              <a:off x="7854156" y="1369555"/>
              <a:ext cx="1458661" cy="62174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E6D1F4-8EA3-EA3A-BC1B-C8AB3D13D734}"/>
                </a:ext>
              </a:extLst>
            </p:cNvPr>
            <p:cNvCxnSpPr>
              <a:cxnSpLocks/>
              <a:endCxn id="111" idx="5"/>
            </p:cNvCxnSpPr>
            <p:nvPr/>
          </p:nvCxnSpPr>
          <p:spPr>
            <a:xfrm flipV="1">
              <a:off x="8590651" y="1431011"/>
              <a:ext cx="747622" cy="146824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1CE63BCD-7FD2-1A22-3D9B-FA6B34655F0F}"/>
              </a:ext>
            </a:extLst>
          </p:cNvPr>
          <p:cNvSpPr txBox="1"/>
          <p:nvPr/>
        </p:nvSpPr>
        <p:spPr>
          <a:xfrm>
            <a:off x="168950" y="237139"/>
            <a:ext cx="9847384" cy="646331"/>
          </a:xfrm>
          <a:prstGeom prst="rect">
            <a:avLst/>
          </a:prstGeom>
          <a:noFill/>
        </p:spPr>
        <p:txBody>
          <a:bodyPr wrap="square" rtlCol="0">
            <a:spAutoFit/>
          </a:bodyPr>
          <a:lstStyle/>
          <a:p>
            <a:r>
              <a:rPr lang="en-AU" sz="3600" b="1" dirty="0">
                <a:solidFill>
                  <a:schemeClr val="bg1"/>
                </a:solidFill>
                <a:latin typeface="Arial" panose="020B0604020202020204" pitchFamily="34" charset="0"/>
                <a:cs typeface="Arial" panose="020B0604020202020204" pitchFamily="34" charset="0"/>
              </a:rPr>
              <a:t>Biosignatures and the Search for Life</a:t>
            </a:r>
          </a:p>
        </p:txBody>
      </p:sp>
    </p:spTree>
    <p:extLst>
      <p:ext uri="{BB962C8B-B14F-4D97-AF65-F5344CB8AC3E}">
        <p14:creationId xmlns:p14="http://schemas.microsoft.com/office/powerpoint/2010/main" val="3406173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2299027" cy="553998"/>
          </a:xfrm>
          <a:prstGeom prst="rect">
            <a:avLst/>
          </a:prstGeom>
          <a:noFill/>
        </p:spPr>
        <p:txBody>
          <a:bodyPr wrap="none" rtlCol="0">
            <a:spAutoFit/>
          </a:bodyPr>
          <a:lstStyle/>
          <a:p>
            <a:r>
              <a:rPr lang="en-AU" sz="3000" dirty="0">
                <a:solidFill>
                  <a:schemeClr val="accent2"/>
                </a:solidFill>
                <a:latin typeface="Arial" panose="020B0604020202020204" pitchFamily="34" charset="0"/>
                <a:cs typeface="Arial" panose="020B0604020202020204" pitchFamily="34" charset="0"/>
              </a:rPr>
              <a:t>Signs of Life</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114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893A0FD-3B69-1F55-04E4-6834017B6554}"/>
              </a:ext>
            </a:extLst>
          </p:cNvPr>
          <p:cNvSpPr txBox="1"/>
          <p:nvPr/>
        </p:nvSpPr>
        <p:spPr>
          <a:xfrm>
            <a:off x="1301073" y="5516545"/>
            <a:ext cx="1696298"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Microbial Life</a:t>
            </a:r>
          </a:p>
        </p:txBody>
      </p:sp>
      <p:sp>
        <p:nvSpPr>
          <p:cNvPr id="6" name="TextBox 5">
            <a:extLst>
              <a:ext uri="{FF2B5EF4-FFF2-40B4-BE49-F238E27FC236}">
                <a16:creationId xmlns:a16="http://schemas.microsoft.com/office/drawing/2014/main" id="{502A007F-63D9-1FE5-C377-D9104FF4B9B1}"/>
              </a:ext>
            </a:extLst>
          </p:cNvPr>
          <p:cNvSpPr txBox="1"/>
          <p:nvPr/>
        </p:nvSpPr>
        <p:spPr>
          <a:xfrm>
            <a:off x="8151447" y="5511693"/>
            <a:ext cx="2350323"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Light Signal of Gas</a:t>
            </a:r>
          </a:p>
        </p:txBody>
      </p:sp>
      <p:sp>
        <p:nvSpPr>
          <p:cNvPr id="7" name="TextBox 6">
            <a:extLst>
              <a:ext uri="{FF2B5EF4-FFF2-40B4-BE49-F238E27FC236}">
                <a16:creationId xmlns:a16="http://schemas.microsoft.com/office/drawing/2014/main" id="{B3FAFCD6-B86D-6A03-E355-6F8A90EF0631}"/>
              </a:ext>
            </a:extLst>
          </p:cNvPr>
          <p:cNvSpPr txBox="1"/>
          <p:nvPr/>
        </p:nvSpPr>
        <p:spPr>
          <a:xfrm>
            <a:off x="4645657" y="5511693"/>
            <a:ext cx="1340432" cy="400110"/>
          </a:xfrm>
          <a:prstGeom prst="rect">
            <a:avLst/>
          </a:prstGeom>
          <a:noFill/>
        </p:spPr>
        <p:txBody>
          <a:bodyPr wrap="none" rtlCol="0">
            <a:spAutoFit/>
          </a:bodyPr>
          <a:lstStyle/>
          <a:p>
            <a:r>
              <a:rPr lang="en-US" sz="2000" dirty="0">
                <a:latin typeface="Arial" panose="020B0604020202020204" pitchFamily="34" charset="0"/>
                <a:cs typeface="Arial" panose="020B0604020202020204" pitchFamily="34" charset="0"/>
              </a:rPr>
              <a:t>Fossil Life</a:t>
            </a:r>
          </a:p>
        </p:txBody>
      </p:sp>
      <p:sp>
        <p:nvSpPr>
          <p:cNvPr id="8" name="TextBox 7">
            <a:extLst>
              <a:ext uri="{FF2B5EF4-FFF2-40B4-BE49-F238E27FC236}">
                <a16:creationId xmlns:a16="http://schemas.microsoft.com/office/drawing/2014/main" id="{03F7AABA-7A21-E25F-BAA7-ABCBF0AA6A49}"/>
              </a:ext>
            </a:extLst>
          </p:cNvPr>
          <p:cNvSpPr txBox="1"/>
          <p:nvPr/>
        </p:nvSpPr>
        <p:spPr>
          <a:xfrm>
            <a:off x="2736424" y="6042976"/>
            <a:ext cx="2037802" cy="400110"/>
          </a:xfrm>
          <a:prstGeom prst="rect">
            <a:avLst/>
          </a:prstGeom>
          <a:noFill/>
        </p:spPr>
        <p:txBody>
          <a:bodyPr wrap="none" rtlCol="0">
            <a:spAutoFit/>
          </a:bodyPr>
          <a:lstStyle/>
          <a:p>
            <a:r>
              <a:rPr lang="en-US" sz="2000" b="1" dirty="0"/>
              <a:t>Physical Evidence</a:t>
            </a:r>
          </a:p>
        </p:txBody>
      </p:sp>
      <p:sp>
        <p:nvSpPr>
          <p:cNvPr id="9" name="TextBox 8">
            <a:extLst>
              <a:ext uri="{FF2B5EF4-FFF2-40B4-BE49-F238E27FC236}">
                <a16:creationId xmlns:a16="http://schemas.microsoft.com/office/drawing/2014/main" id="{6F60BA3F-5749-BB44-C219-6B50E786F7B4}"/>
              </a:ext>
            </a:extLst>
          </p:cNvPr>
          <p:cNvSpPr txBox="1"/>
          <p:nvPr/>
        </p:nvSpPr>
        <p:spPr>
          <a:xfrm>
            <a:off x="7971495" y="6044430"/>
            <a:ext cx="2710229" cy="400110"/>
          </a:xfrm>
          <a:prstGeom prst="rect">
            <a:avLst/>
          </a:prstGeom>
          <a:noFill/>
        </p:spPr>
        <p:txBody>
          <a:bodyPr wrap="none" rtlCol="0">
            <a:spAutoFit/>
          </a:bodyPr>
          <a:lstStyle/>
          <a:p>
            <a:r>
              <a:rPr lang="en-US" sz="2000" b="1" dirty="0"/>
              <a:t>Remote Signal Evidence</a:t>
            </a:r>
          </a:p>
        </p:txBody>
      </p:sp>
      <p:pic>
        <p:nvPicPr>
          <p:cNvPr id="10" name="Picture 9">
            <a:extLst>
              <a:ext uri="{FF2B5EF4-FFF2-40B4-BE49-F238E27FC236}">
                <a16:creationId xmlns:a16="http://schemas.microsoft.com/office/drawing/2014/main" id="{4036F110-1A86-D08C-F758-2E3D85C8C0B6}"/>
              </a:ext>
            </a:extLst>
          </p:cNvPr>
          <p:cNvPicPr>
            <a:picLocks noChangeAspect="1"/>
          </p:cNvPicPr>
          <p:nvPr/>
        </p:nvPicPr>
        <p:blipFill>
          <a:blip r:embed="rId2"/>
          <a:stretch>
            <a:fillRect/>
          </a:stretch>
        </p:blipFill>
        <p:spPr>
          <a:xfrm>
            <a:off x="683734" y="1056061"/>
            <a:ext cx="2959702" cy="4356311"/>
          </a:xfrm>
          <a:prstGeom prst="rect">
            <a:avLst/>
          </a:prstGeom>
          <a:ln>
            <a:noFill/>
          </a:ln>
          <a:effectLst>
            <a:softEdge rad="112500"/>
          </a:effectLst>
        </p:spPr>
      </p:pic>
      <p:pic>
        <p:nvPicPr>
          <p:cNvPr id="11" name="Picture 10">
            <a:extLst>
              <a:ext uri="{FF2B5EF4-FFF2-40B4-BE49-F238E27FC236}">
                <a16:creationId xmlns:a16="http://schemas.microsoft.com/office/drawing/2014/main" id="{F27EC0EB-279E-3A5D-BB13-1A7BDBB18BF5}"/>
              </a:ext>
            </a:extLst>
          </p:cNvPr>
          <p:cNvPicPr>
            <a:picLocks noChangeAspect="1"/>
          </p:cNvPicPr>
          <p:nvPr/>
        </p:nvPicPr>
        <p:blipFill rotWithShape="1">
          <a:blip r:embed="rId3"/>
          <a:srcRect l="12758" r="35950"/>
          <a:stretch/>
        </p:blipFill>
        <p:spPr>
          <a:xfrm>
            <a:off x="3836022" y="1056061"/>
            <a:ext cx="2959702" cy="4316169"/>
          </a:xfrm>
          <a:prstGeom prst="rect">
            <a:avLst/>
          </a:prstGeom>
          <a:ln>
            <a:noFill/>
          </a:ln>
          <a:effectLst>
            <a:softEdge rad="112500"/>
          </a:effectLst>
        </p:spPr>
      </p:pic>
      <p:pic>
        <p:nvPicPr>
          <p:cNvPr id="12" name="Picture 11">
            <a:extLst>
              <a:ext uri="{FF2B5EF4-FFF2-40B4-BE49-F238E27FC236}">
                <a16:creationId xmlns:a16="http://schemas.microsoft.com/office/drawing/2014/main" id="{10AD2419-F77D-E26F-0807-6041D9356D60}"/>
              </a:ext>
            </a:extLst>
          </p:cNvPr>
          <p:cNvPicPr>
            <a:picLocks noChangeAspect="1"/>
          </p:cNvPicPr>
          <p:nvPr/>
        </p:nvPicPr>
        <p:blipFill>
          <a:blip r:embed="rId4"/>
          <a:stretch>
            <a:fillRect/>
          </a:stretch>
        </p:blipFill>
        <p:spPr>
          <a:xfrm>
            <a:off x="6988309" y="1056061"/>
            <a:ext cx="4328633" cy="4352460"/>
          </a:xfrm>
          <a:prstGeom prst="rect">
            <a:avLst/>
          </a:prstGeom>
          <a:ln>
            <a:noFill/>
          </a:ln>
          <a:effectLst>
            <a:softEdge rad="112500"/>
          </a:effectLst>
        </p:spPr>
      </p:pic>
    </p:spTree>
    <p:extLst>
      <p:ext uri="{BB962C8B-B14F-4D97-AF65-F5344CB8AC3E}">
        <p14:creationId xmlns:p14="http://schemas.microsoft.com/office/powerpoint/2010/main" val="10728336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4774064" cy="553998"/>
          </a:xfrm>
          <a:prstGeom prst="rect">
            <a:avLst/>
          </a:prstGeom>
          <a:noFill/>
        </p:spPr>
        <p:txBody>
          <a:bodyPr wrap="none" rtlCol="0">
            <a:spAutoFit/>
          </a:bodyPr>
          <a:lstStyle/>
          <a:p>
            <a:r>
              <a:rPr lang="en-AU" sz="3000" dirty="0">
                <a:solidFill>
                  <a:schemeClr val="accent2"/>
                </a:solidFill>
                <a:latin typeface="Arial" panose="020B0604020202020204" pitchFamily="34" charset="0"/>
                <a:cs typeface="Arial" panose="020B0604020202020204" pitchFamily="34" charset="0"/>
              </a:rPr>
              <a:t>Definition of a Biosignature</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114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2579015-AC49-4A80-E2C4-202E73FD4930}"/>
              </a:ext>
            </a:extLst>
          </p:cNvPr>
          <p:cNvSpPr txBox="1"/>
          <p:nvPr/>
        </p:nvSpPr>
        <p:spPr>
          <a:xfrm>
            <a:off x="1857894" y="1413162"/>
            <a:ext cx="8761614" cy="1569660"/>
          </a:xfrm>
          <a:prstGeom prst="rect">
            <a:avLst/>
          </a:prstGeom>
          <a:noFill/>
        </p:spPr>
        <p:txBody>
          <a:bodyPr wrap="square" rtlCol="0">
            <a:spAutoFit/>
          </a:bodyPr>
          <a:lstStyle/>
          <a:p>
            <a:pPr algn="ctr"/>
            <a:r>
              <a:rPr lang="en-AU" sz="2400" dirty="0">
                <a:latin typeface="Arial" panose="020B0604020202020204" pitchFamily="34" charset="0"/>
                <a:cs typeface="Arial" panose="020B0604020202020204" pitchFamily="34" charset="0"/>
              </a:rPr>
              <a:t>"A </a:t>
            </a:r>
            <a:r>
              <a:rPr lang="en-AU" sz="2400" b="1" dirty="0">
                <a:latin typeface="Arial" panose="020B0604020202020204" pitchFamily="34" charset="0"/>
                <a:cs typeface="Arial" panose="020B0604020202020204" pitchFamily="34" charset="0"/>
              </a:rPr>
              <a:t>biosignature</a:t>
            </a:r>
            <a:r>
              <a:rPr lang="en-AU" sz="2400" dirty="0">
                <a:latin typeface="Arial" panose="020B0604020202020204" pitchFamily="34" charset="0"/>
                <a:cs typeface="Arial" panose="020B0604020202020204" pitchFamily="34" charset="0"/>
              </a:rPr>
              <a:t> is any phenomenon for which biological processes are a known possible explanation and whose potential abiotic causes have been reasonably explored and ruled out.”</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8AF489A-C073-8DF1-6C47-393F2B37F5F4}"/>
              </a:ext>
            </a:extLst>
          </p:cNvPr>
          <p:cNvSpPr txBox="1"/>
          <p:nvPr/>
        </p:nvSpPr>
        <p:spPr>
          <a:xfrm>
            <a:off x="365759" y="3316515"/>
            <a:ext cx="11430001" cy="2585323"/>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We cannot rule out every alternative explanation with absolute certainty! Alternative explanations to a biosignature detection need to</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be explored for a significant amount of </a:t>
            </a:r>
            <a:r>
              <a:rPr lang="en-US" b="1" dirty="0">
                <a:latin typeface="Arial" panose="020B0604020202020204" pitchFamily="34" charset="0"/>
                <a:cs typeface="Arial" panose="020B0604020202020204" pitchFamily="34" charset="0"/>
              </a:rPr>
              <a:t>time</a:t>
            </a:r>
            <a:r>
              <a:rPr lang="en-US" dirty="0">
                <a:latin typeface="Arial" panose="020B0604020202020204" pitchFamily="34" charset="0"/>
                <a:cs typeface="Arial" panose="020B0604020202020204" pitchFamily="34" charset="0"/>
              </a:rPr>
              <a:t>,</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receive </a:t>
            </a:r>
            <a:r>
              <a:rPr lang="en-US" b="1" dirty="0">
                <a:latin typeface="Arial" panose="020B0604020202020204" pitchFamily="34" charset="0"/>
                <a:cs typeface="Arial" panose="020B0604020202020204" pitchFamily="34" charset="0"/>
              </a:rPr>
              <a:t>attention</a:t>
            </a:r>
            <a:r>
              <a:rPr lang="en-US" dirty="0">
                <a:latin typeface="Arial" panose="020B0604020202020204" pitchFamily="34" charset="0"/>
                <a:cs typeface="Arial" panose="020B0604020202020204" pitchFamily="34" charset="0"/>
              </a:rPr>
              <a:t> from a broad variety of people in the scientific community,</a:t>
            </a:r>
          </a:p>
          <a:p>
            <a:pPr marL="800100" lvl="1" indent="-342900">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and a </a:t>
            </a:r>
            <a:r>
              <a:rPr lang="en-US" b="1" dirty="0">
                <a:latin typeface="Arial" panose="020B0604020202020204" pitchFamily="34" charset="0"/>
                <a:cs typeface="Arial" panose="020B0604020202020204" pitchFamily="34" charset="0"/>
              </a:rPr>
              <a:t>consensus</a:t>
            </a:r>
            <a:r>
              <a:rPr lang="en-US" dirty="0">
                <a:latin typeface="Arial" panose="020B0604020202020204" pitchFamily="34" charset="0"/>
                <a:cs typeface="Arial" panose="020B0604020202020204" pitchFamily="34" charset="0"/>
              </a:rPr>
              <a:t> must be met by the scientific community. </a:t>
            </a:r>
          </a:p>
          <a:p>
            <a:pPr marL="800100" lvl="1" indent="-342900">
              <a:buFont typeface="+mj-lt"/>
              <a:buAutoNum type="arabicPeriod"/>
            </a:pPr>
            <a:endParaRPr lang="en-US" u="sng"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CCD5109-C57B-D389-4575-21E633EF3672}"/>
              </a:ext>
            </a:extLst>
          </p:cNvPr>
          <p:cNvSpPr txBox="1"/>
          <p:nvPr/>
        </p:nvSpPr>
        <p:spPr>
          <a:xfrm>
            <a:off x="523701" y="5984965"/>
            <a:ext cx="11430001" cy="553998"/>
          </a:xfrm>
          <a:prstGeom prst="rect">
            <a:avLst/>
          </a:prstGeom>
          <a:noFill/>
        </p:spPr>
        <p:txBody>
          <a:bodyPr wrap="square" rtlCol="0">
            <a:spAutoFit/>
          </a:bodyPr>
          <a:lstStyle/>
          <a:p>
            <a:pPr algn="ctr"/>
            <a:r>
              <a:rPr lang="en-US" dirty="0" err="1">
                <a:latin typeface="Arial" panose="020B0604020202020204" pitchFamily="34" charset="0"/>
                <a:cs typeface="Arial" panose="020B0604020202020204" pitchFamily="34" charset="0"/>
              </a:rPr>
              <a:t>tldr</a:t>
            </a:r>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Time, attention, and consensus is needed by the scientific community!</a:t>
            </a:r>
          </a:p>
          <a:p>
            <a:pPr algn="ctr"/>
            <a:r>
              <a:rPr lang="en-US" sz="1100" dirty="0">
                <a:latin typeface="Arial" panose="020B0604020202020204" pitchFamily="34" charset="0"/>
                <a:cs typeface="Arial" panose="020B0604020202020204" pitchFamily="34" charset="0"/>
              </a:rPr>
              <a:t>Source: Gillen et al, 2023 http://</a:t>
            </a:r>
            <a:r>
              <a:rPr lang="en-US" sz="1100" dirty="0" err="1">
                <a:latin typeface="Arial" panose="020B0604020202020204" pitchFamily="34" charset="0"/>
                <a:cs typeface="Arial" panose="020B0604020202020204" pitchFamily="34" charset="0"/>
              </a:rPr>
              <a:t>doi.org</a:t>
            </a:r>
            <a:r>
              <a:rPr lang="en-US" sz="1100" dirty="0">
                <a:latin typeface="Arial" panose="020B0604020202020204" pitchFamily="34" charset="0"/>
                <a:cs typeface="Arial" panose="020B0604020202020204" pitchFamily="34" charset="0"/>
              </a:rPr>
              <a:t>/10.1089/ast.2023.0010</a:t>
            </a:r>
          </a:p>
        </p:txBody>
      </p:sp>
    </p:spTree>
    <p:extLst>
      <p:ext uri="{BB962C8B-B14F-4D97-AF65-F5344CB8AC3E}">
        <p14:creationId xmlns:p14="http://schemas.microsoft.com/office/powerpoint/2010/main" val="3359547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6205545" cy="553998"/>
          </a:xfrm>
          <a:prstGeom prst="rect">
            <a:avLst/>
          </a:prstGeom>
          <a:noFill/>
        </p:spPr>
        <p:txBody>
          <a:bodyPr wrap="none" rtlCol="0">
            <a:spAutoFit/>
          </a:bodyPr>
          <a:lstStyle/>
          <a:p>
            <a:r>
              <a:rPr lang="en-AU" sz="3000" dirty="0">
                <a:solidFill>
                  <a:schemeClr val="accent2"/>
                </a:solidFill>
                <a:latin typeface="Arial" panose="020B0604020202020204" pitchFamily="34" charset="0"/>
                <a:cs typeface="Arial" panose="020B0604020202020204" pitchFamily="34" charset="0"/>
              </a:rPr>
              <a:t>Levels of Certainty in Biosignatures</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114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C7AC159A-F672-EF55-82D1-952AB5F118B4}"/>
              </a:ext>
            </a:extLst>
          </p:cNvPr>
          <p:cNvPicPr>
            <a:picLocks noChangeAspect="1"/>
          </p:cNvPicPr>
          <p:nvPr/>
        </p:nvPicPr>
        <p:blipFill>
          <a:blip r:embed="rId2"/>
          <a:stretch>
            <a:fillRect/>
          </a:stretch>
        </p:blipFill>
        <p:spPr>
          <a:xfrm>
            <a:off x="1620983" y="1511531"/>
            <a:ext cx="10199716" cy="4487875"/>
          </a:xfrm>
          <a:prstGeom prst="rect">
            <a:avLst/>
          </a:prstGeom>
        </p:spPr>
      </p:pic>
      <p:sp>
        <p:nvSpPr>
          <p:cNvPr id="3" name="TextBox 2">
            <a:extLst>
              <a:ext uri="{FF2B5EF4-FFF2-40B4-BE49-F238E27FC236}">
                <a16:creationId xmlns:a16="http://schemas.microsoft.com/office/drawing/2014/main" id="{08D6B14C-8EC1-3CBE-AFCA-91BB5AA9C1D5}"/>
              </a:ext>
            </a:extLst>
          </p:cNvPr>
          <p:cNvSpPr txBox="1"/>
          <p:nvPr/>
        </p:nvSpPr>
        <p:spPr>
          <a:xfrm>
            <a:off x="102637" y="3293803"/>
            <a:ext cx="1620983" cy="923330"/>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“Consensus of Scientific Community”</a:t>
            </a:r>
          </a:p>
        </p:txBody>
      </p:sp>
    </p:spTree>
    <p:extLst>
      <p:ext uri="{BB962C8B-B14F-4D97-AF65-F5344CB8AC3E}">
        <p14:creationId xmlns:p14="http://schemas.microsoft.com/office/powerpoint/2010/main" val="4067660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B0335-979E-9ABA-6FA4-2DCBE46D2D5C}"/>
              </a:ext>
            </a:extLst>
          </p:cNvPr>
          <p:cNvSpPr txBox="1"/>
          <p:nvPr/>
        </p:nvSpPr>
        <p:spPr>
          <a:xfrm>
            <a:off x="102637" y="130628"/>
            <a:ext cx="4112023" cy="553998"/>
          </a:xfrm>
          <a:prstGeom prst="rect">
            <a:avLst/>
          </a:prstGeom>
          <a:noFill/>
        </p:spPr>
        <p:txBody>
          <a:bodyPr wrap="none" rtlCol="0">
            <a:spAutoFit/>
          </a:bodyPr>
          <a:lstStyle/>
          <a:p>
            <a:r>
              <a:rPr lang="en-AU" sz="3000" dirty="0">
                <a:solidFill>
                  <a:schemeClr val="accent2"/>
                </a:solidFill>
                <a:latin typeface="Arial" panose="020B0604020202020204" pitchFamily="34" charset="0"/>
                <a:cs typeface="Arial" panose="020B0604020202020204" pitchFamily="34" charset="0"/>
              </a:rPr>
              <a:t>Potential Biosignatures</a:t>
            </a:r>
          </a:p>
        </p:txBody>
      </p:sp>
      <p:cxnSp>
        <p:nvCxnSpPr>
          <p:cNvPr id="5" name="Straight Connector 4">
            <a:extLst>
              <a:ext uri="{FF2B5EF4-FFF2-40B4-BE49-F238E27FC236}">
                <a16:creationId xmlns:a16="http://schemas.microsoft.com/office/drawing/2014/main" id="{3FB63142-776F-9675-C097-454D374470C8}"/>
              </a:ext>
            </a:extLst>
          </p:cNvPr>
          <p:cNvCxnSpPr>
            <a:cxnSpLocks/>
          </p:cNvCxnSpPr>
          <p:nvPr/>
        </p:nvCxnSpPr>
        <p:spPr>
          <a:xfrm>
            <a:off x="176130" y="788798"/>
            <a:ext cx="6114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7CF8697-9F00-85F6-EBB9-8FAD25FE4752}"/>
              </a:ext>
            </a:extLst>
          </p:cNvPr>
          <p:cNvSpPr txBox="1"/>
          <p:nvPr/>
        </p:nvSpPr>
        <p:spPr>
          <a:xfrm>
            <a:off x="1837114" y="1421475"/>
            <a:ext cx="8321040" cy="1569660"/>
          </a:xfrm>
          <a:prstGeom prst="rect">
            <a:avLst/>
          </a:prstGeom>
          <a:noFill/>
        </p:spPr>
        <p:txBody>
          <a:bodyPr wrap="square" rtlCol="0">
            <a:spAutoFit/>
          </a:bodyPr>
          <a:lstStyle/>
          <a:p>
            <a:pPr algn="ctr"/>
            <a:r>
              <a:rPr lang="en-AU" sz="2400" dirty="0">
                <a:latin typeface="Arial" panose="020B0604020202020204" pitchFamily="34" charset="0"/>
                <a:cs typeface="Arial" panose="020B0604020202020204" pitchFamily="34" charset="0"/>
              </a:rPr>
              <a:t>“A </a:t>
            </a:r>
            <a:r>
              <a:rPr lang="en-AU" sz="2400" b="1" dirty="0">
                <a:latin typeface="Arial" panose="020B0604020202020204" pitchFamily="34" charset="0"/>
                <a:cs typeface="Arial" panose="020B0604020202020204" pitchFamily="34" charset="0"/>
              </a:rPr>
              <a:t>potential biosignature </a:t>
            </a:r>
            <a:r>
              <a:rPr lang="en-AU" sz="2400" dirty="0">
                <a:latin typeface="Arial" panose="020B0604020202020204" pitchFamily="34" charset="0"/>
                <a:cs typeface="Arial" panose="020B0604020202020204" pitchFamily="34" charset="0"/>
              </a:rPr>
              <a:t>is any phenomenon for which biological processes are a known possible explanation but whose potential abiotic causes have not yet been reasonably explored and ruled out.”</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AECEA17D-5713-F9E1-33E7-3D8D0AE9EE5B}"/>
              </a:ext>
            </a:extLst>
          </p:cNvPr>
          <p:cNvSpPr txBox="1"/>
          <p:nvPr/>
        </p:nvSpPr>
        <p:spPr>
          <a:xfrm>
            <a:off x="532013" y="3429000"/>
            <a:ext cx="11659987" cy="286232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All detections </a:t>
            </a:r>
            <a:r>
              <a:rPr lang="en-US" sz="2000" u="sng" dirty="0">
                <a:latin typeface="Arial" panose="020B0604020202020204" pitchFamily="34" charset="0"/>
                <a:cs typeface="Arial" panose="020B0604020202020204" pitchFamily="34" charset="0"/>
              </a:rPr>
              <a:t>start</a:t>
            </a:r>
            <a:r>
              <a:rPr lang="en-US" sz="2000" dirty="0">
                <a:latin typeface="Arial" panose="020B0604020202020204" pitchFamily="34" charset="0"/>
                <a:cs typeface="Arial" panose="020B0604020202020204" pitchFamily="34" charset="0"/>
              </a:rPr>
              <a:t> as potential biosignatures and then are </a:t>
            </a:r>
            <a:r>
              <a:rPr lang="en-US" sz="2000" u="sng" dirty="0">
                <a:latin typeface="Arial" panose="020B0604020202020204" pitchFamily="34" charset="0"/>
                <a:cs typeface="Arial" panose="020B0604020202020204" pitchFamily="34" charset="0"/>
              </a:rPr>
              <a:t>upgraded</a:t>
            </a:r>
            <a:r>
              <a:rPr lang="en-US" sz="2000" dirty="0">
                <a:latin typeface="Arial" panose="020B0604020202020204" pitchFamily="34" charset="0"/>
                <a:cs typeface="Arial" panose="020B0604020202020204" pitchFamily="34" charset="0"/>
              </a:rPr>
              <a:t> to biosignatures with</a:t>
            </a:r>
          </a:p>
          <a:p>
            <a:pPr marL="285750" indent="-285750">
              <a:lnSpc>
                <a:spcPct val="2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time,</a:t>
            </a:r>
          </a:p>
          <a:p>
            <a:pPr marL="285750" indent="-285750">
              <a:lnSpc>
                <a:spcPct val="2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attention,</a:t>
            </a:r>
          </a:p>
          <a:p>
            <a:pPr marL="285750" indent="-285750">
              <a:lnSpc>
                <a:spcPct val="200000"/>
              </a:lnSpc>
              <a:buFont typeface="Arial" panose="020B0604020202020204" pitchFamily="34" charset="0"/>
              <a:buChar char="•"/>
            </a:pPr>
            <a:r>
              <a:rPr lang="en-US" sz="2000" dirty="0">
                <a:latin typeface="Arial" panose="020B0604020202020204" pitchFamily="34" charset="0"/>
                <a:cs typeface="Arial" panose="020B0604020202020204" pitchFamily="34" charset="0"/>
              </a:rPr>
              <a:t>and consensus,</a:t>
            </a:r>
          </a:p>
          <a:p>
            <a:pPr marL="285750" indent="-285750">
              <a:buFont typeface="Arial" panose="020B0604020202020204" pitchFamily="34" charset="0"/>
              <a:buChar char="•"/>
            </a:pP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by the scientific community!</a:t>
            </a:r>
          </a:p>
        </p:txBody>
      </p:sp>
    </p:spTree>
    <p:extLst>
      <p:ext uri="{BB962C8B-B14F-4D97-AF65-F5344CB8AC3E}">
        <p14:creationId xmlns:p14="http://schemas.microsoft.com/office/powerpoint/2010/main" val="497826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TotalTime>
  <Words>1042</Words>
  <Application>Microsoft Macintosh PowerPoint</Application>
  <PresentationFormat>Widescreen</PresentationFormat>
  <Paragraphs>179</Paragraphs>
  <Slides>31</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Optima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Pettyjohn</dc:creator>
  <cp:lastModifiedBy>Maria Pettyjohn</cp:lastModifiedBy>
  <cp:revision>13</cp:revision>
  <dcterms:created xsi:type="dcterms:W3CDTF">2024-03-19T00:50:28Z</dcterms:created>
  <dcterms:modified xsi:type="dcterms:W3CDTF">2024-03-19T06:39:27Z</dcterms:modified>
</cp:coreProperties>
</file>